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1" r:id="rId2"/>
    <p:sldId id="328" r:id="rId3"/>
    <p:sldId id="340" r:id="rId4"/>
    <p:sldId id="341" r:id="rId5"/>
    <p:sldId id="359" r:id="rId6"/>
    <p:sldId id="322" r:id="rId7"/>
    <p:sldId id="332" r:id="rId8"/>
    <p:sldId id="342" r:id="rId9"/>
    <p:sldId id="358" r:id="rId10"/>
    <p:sldId id="323" r:id="rId11"/>
    <p:sldId id="333" r:id="rId12"/>
    <p:sldId id="343" r:id="rId13"/>
    <p:sldId id="357" r:id="rId14"/>
    <p:sldId id="324" r:id="rId15"/>
    <p:sldId id="334" r:id="rId16"/>
    <p:sldId id="344" r:id="rId17"/>
    <p:sldId id="356" r:id="rId18"/>
    <p:sldId id="325" r:id="rId19"/>
    <p:sldId id="361" r:id="rId20"/>
    <p:sldId id="362" r:id="rId21"/>
    <p:sldId id="363" r:id="rId22"/>
    <p:sldId id="327" r:id="rId23"/>
    <p:sldId id="336" r:id="rId24"/>
    <p:sldId id="347" r:id="rId25"/>
    <p:sldId id="364" r:id="rId26"/>
    <p:sldId id="326" r:id="rId27"/>
    <p:sldId id="337" r:id="rId28"/>
    <p:sldId id="365" r:id="rId29"/>
    <p:sldId id="348" r:id="rId30"/>
    <p:sldId id="330" r:id="rId31"/>
    <p:sldId id="349" r:id="rId32"/>
    <p:sldId id="338" r:id="rId33"/>
    <p:sldId id="352" r:id="rId34"/>
    <p:sldId id="331" r:id="rId35"/>
    <p:sldId id="339" r:id="rId36"/>
    <p:sldId id="351" r:id="rId37"/>
    <p:sldId id="350" r:id="rId38"/>
  </p:sldIdLst>
  <p:sldSz cx="19205575" cy="12803188"/>
  <p:notesSz cx="6858000" cy="9144000"/>
  <p:defaultTextStyle>
    <a:defPPr>
      <a:defRPr lang="en-US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3">
          <p15:clr>
            <a:srgbClr val="A4A3A4"/>
          </p15:clr>
        </p15:guide>
        <p15:guide id="2" pos="60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99FF33"/>
    <a:srgbClr val="EC8080"/>
    <a:srgbClr val="8E1616"/>
    <a:srgbClr val="972943"/>
    <a:srgbClr val="269A34"/>
    <a:srgbClr val="00FFCC"/>
    <a:srgbClr val="00CC99"/>
    <a:srgbClr val="10BBF8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1" autoAdjust="0"/>
    <p:restoredTop sz="94660"/>
  </p:normalViewPr>
  <p:slideViewPr>
    <p:cSldViewPr>
      <p:cViewPr>
        <p:scale>
          <a:sx n="25" d="100"/>
          <a:sy n="25" d="100"/>
        </p:scale>
        <p:origin x="1496" y="400"/>
      </p:cViewPr>
      <p:guideLst>
        <p:guide orient="horz" pos="4033"/>
        <p:guide pos="60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B2E8D-839C-4EDB-846B-7DC290AA003B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A7BFE-6422-422A-A86A-F93200F318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80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5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9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7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52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3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83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7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3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8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5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33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2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4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5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0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8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53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0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1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A7BFE-6422-422A-A86A-F93200F318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24042" y="512726"/>
            <a:ext cx="4321254" cy="109242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0279" y="512726"/>
            <a:ext cx="12643670" cy="109242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112" y="8227237"/>
            <a:ext cx="16324739" cy="254285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7112" y="5426541"/>
            <a:ext cx="16324739" cy="2800696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279" y="2987414"/>
            <a:ext cx="8482462" cy="8449512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62834" y="2987414"/>
            <a:ext cx="8482462" cy="8449512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82" y="2865902"/>
            <a:ext cx="8485799" cy="1194371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282" y="4060273"/>
            <a:ext cx="8485799" cy="737665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56170" y="2865902"/>
            <a:ext cx="8489131" cy="1194371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56170" y="4060273"/>
            <a:ext cx="8489131" cy="737665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84" y="509756"/>
            <a:ext cx="6318505" cy="2169429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8846" y="509760"/>
            <a:ext cx="10736451" cy="10927167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0284" y="2679189"/>
            <a:ext cx="6318505" cy="875773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29" y="8962234"/>
            <a:ext cx="11523345" cy="105804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64429" y="1143989"/>
            <a:ext cx="11523345" cy="7681913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4429" y="10020277"/>
            <a:ext cx="11523345" cy="1502595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279" y="512721"/>
            <a:ext cx="17285018" cy="2133865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79" y="2987414"/>
            <a:ext cx="17285018" cy="8449512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280" y="11866663"/>
            <a:ext cx="4481301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697EE-4E6A-498D-BA8C-2F929FEF7EFC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61906" y="11866663"/>
            <a:ext cx="6081765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63996" y="11866663"/>
            <a:ext cx="4481301" cy="681652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39CFC-805A-44C8-8286-7E22002A28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5F23D-77C8-44B7-8058-5481AFB8C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7" y="809870"/>
            <a:ext cx="2664296" cy="118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BE73E-4A0F-41B0-AC76-B54363BC4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4" y="2560450"/>
            <a:ext cx="5112568" cy="28835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56078-325D-47E3-8F6B-D2C4E31C7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84" y="6080746"/>
            <a:ext cx="5562378" cy="25880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869A82-5E00-49E7-A867-9AFE6A4140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62" y="2400387"/>
            <a:ext cx="5112568" cy="2905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3531E-3DD7-402A-A084-485463978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813" y="2208668"/>
            <a:ext cx="4645098" cy="32353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0310A9-7A6A-4873-8F24-5D49C40A20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480" y="5763350"/>
            <a:ext cx="5177840" cy="29277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A39062-B302-406D-9DDE-A16CD342D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218" y="5962015"/>
            <a:ext cx="4338617" cy="2685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E6E94A-7EA5-481F-AB37-48136AB27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66" y="9798692"/>
            <a:ext cx="5747045" cy="1778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CC8805-4B9B-407F-BB6F-840B5238D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086" y="9827415"/>
            <a:ext cx="5734345" cy="1587582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FDABCA5F-9D61-4BCC-9EC7-DBB64A7CE056}"/>
              </a:ext>
            </a:extLst>
          </p:cNvPr>
          <p:cNvSpPr txBox="1">
            <a:spLocks/>
          </p:cNvSpPr>
          <p:nvPr/>
        </p:nvSpPr>
        <p:spPr>
          <a:xfrm>
            <a:off x="5514632" y="5366834"/>
            <a:ext cx="155058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9A83A2B-B6BF-4C16-98DF-7FD49C9585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54" y="1123311"/>
            <a:ext cx="11862410" cy="933498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66F1B1E7-B5BE-42B3-BB90-71EC1FA00DC3}"/>
              </a:ext>
            </a:extLst>
          </p:cNvPr>
          <p:cNvSpPr txBox="1">
            <a:spLocks/>
          </p:cNvSpPr>
          <p:nvPr/>
        </p:nvSpPr>
        <p:spPr>
          <a:xfrm>
            <a:off x="8727408" y="1256073"/>
            <a:ext cx="1739475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8D082A0B-6ABF-4AF9-97B1-B9B243C6BB1C}"/>
              </a:ext>
            </a:extLst>
          </p:cNvPr>
          <p:cNvSpPr txBox="1">
            <a:spLocks/>
          </p:cNvSpPr>
          <p:nvPr/>
        </p:nvSpPr>
        <p:spPr>
          <a:xfrm>
            <a:off x="15613494" y="5298587"/>
            <a:ext cx="155058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7_team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AE4275ED-417D-416D-A172-3534C6400925}"/>
              </a:ext>
            </a:extLst>
          </p:cNvPr>
          <p:cNvSpPr txBox="1">
            <a:spLocks/>
          </p:cNvSpPr>
          <p:nvPr/>
        </p:nvSpPr>
        <p:spPr>
          <a:xfrm>
            <a:off x="10745161" y="5308860"/>
            <a:ext cx="1883014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5_popular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4BBCA7F-0069-495A-893A-D2BE2EFC6DEC}"/>
              </a:ext>
            </a:extLst>
          </p:cNvPr>
          <p:cNvSpPr txBox="1">
            <a:spLocks/>
          </p:cNvSpPr>
          <p:nvPr/>
        </p:nvSpPr>
        <p:spPr>
          <a:xfrm>
            <a:off x="10911374" y="8756676"/>
            <a:ext cx="155058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6_gallery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59F65CB1-F642-4146-B238-A3922E349CF8}"/>
              </a:ext>
            </a:extLst>
          </p:cNvPr>
          <p:cNvSpPr txBox="1">
            <a:spLocks/>
          </p:cNvSpPr>
          <p:nvPr/>
        </p:nvSpPr>
        <p:spPr>
          <a:xfrm>
            <a:off x="5352161" y="8789607"/>
            <a:ext cx="183835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3_ourMenu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0A84D15-2D17-4725-BB98-DB9B0C2A0F0C}"/>
              </a:ext>
            </a:extLst>
          </p:cNvPr>
          <p:cNvSpPr txBox="1">
            <a:spLocks/>
          </p:cNvSpPr>
          <p:nvPr/>
        </p:nvSpPr>
        <p:spPr>
          <a:xfrm>
            <a:off x="15668309" y="8668755"/>
            <a:ext cx="183835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8_contact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E5A0B0AE-7775-4977-B8F5-FE6BF044F61F}"/>
              </a:ext>
            </a:extLst>
          </p:cNvPr>
          <p:cNvSpPr txBox="1">
            <a:spLocks/>
          </p:cNvSpPr>
          <p:nvPr/>
        </p:nvSpPr>
        <p:spPr>
          <a:xfrm>
            <a:off x="6022254" y="11792783"/>
            <a:ext cx="155058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4_facility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3212641-9695-4DE8-82D7-5479BDA91140}"/>
              </a:ext>
            </a:extLst>
          </p:cNvPr>
          <p:cNvSpPr txBox="1">
            <a:spLocks/>
          </p:cNvSpPr>
          <p:nvPr/>
        </p:nvSpPr>
        <p:spPr>
          <a:xfrm>
            <a:off x="14113268" y="11792782"/>
            <a:ext cx="2402287" cy="461665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9_contactIcons</a:t>
            </a:r>
            <a:endParaRPr lang="en-US" sz="28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C32D7F-0FF9-42DB-9E88-627F84B60951}"/>
              </a:ext>
            </a:extLst>
          </p:cNvPr>
          <p:cNvSpPr/>
          <p:nvPr/>
        </p:nvSpPr>
        <p:spPr>
          <a:xfrm>
            <a:off x="17515473" y="1101228"/>
            <a:ext cx="1008112" cy="842712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BDED202-5DA3-4F11-B6D7-E45F7BD6A3EB}"/>
              </a:ext>
            </a:extLst>
          </p:cNvPr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DCA6D-A09A-4201-B541-B5D15117B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35" y="2369146"/>
            <a:ext cx="8136904" cy="378585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DDD9FFE-246C-4EF0-9D6F-935E685DA9D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3_ourMenu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FD4BF-8248-4F49-82E2-DFB504EC0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67" y="6797878"/>
            <a:ext cx="11607449" cy="5400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92A773-0B92-4E75-8408-3659D8D9305E}"/>
              </a:ext>
            </a:extLst>
          </p:cNvPr>
          <p:cNvSpPr/>
          <p:nvPr/>
        </p:nvSpPr>
        <p:spPr>
          <a:xfrm>
            <a:off x="3769767" y="6797878"/>
            <a:ext cx="11607449" cy="54223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77AD30A-271B-4A61-8F53-5A224A1D75CF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B4059-B1EA-44E9-8D19-FB5ACA464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67" y="6797878"/>
            <a:ext cx="11607449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3E3234-7A8B-42E1-88C9-56D1A5B70855}"/>
              </a:ext>
            </a:extLst>
          </p:cNvPr>
          <p:cNvSpPr/>
          <p:nvPr/>
        </p:nvSpPr>
        <p:spPr>
          <a:xfrm>
            <a:off x="3769767" y="6797878"/>
            <a:ext cx="11607449" cy="54223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280F9-D822-4074-A7D2-152DF88F3AA1}"/>
              </a:ext>
            </a:extLst>
          </p:cNvPr>
          <p:cNvSpPr/>
          <p:nvPr/>
        </p:nvSpPr>
        <p:spPr>
          <a:xfrm>
            <a:off x="3986162" y="6981320"/>
            <a:ext cx="11233250" cy="505541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44B2F2-7173-4AF6-B357-E3A494E88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35" y="2369146"/>
            <a:ext cx="8136904" cy="378585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016013-E632-484C-BAF4-84BCF018B2F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A97A287-EF04-47E8-AE33-0CE37910F29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3_ourMenu</a:t>
            </a:r>
          </a:p>
        </p:txBody>
      </p:sp>
    </p:spTree>
    <p:extLst>
      <p:ext uri="{BB962C8B-B14F-4D97-AF65-F5344CB8AC3E}">
        <p14:creationId xmlns:p14="http://schemas.microsoft.com/office/powerpoint/2010/main" val="328371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B4059-B1EA-44E9-8D19-FB5ACA464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67" y="6797878"/>
            <a:ext cx="11607449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3E3234-7A8B-42E1-88C9-56D1A5B70855}"/>
              </a:ext>
            </a:extLst>
          </p:cNvPr>
          <p:cNvSpPr/>
          <p:nvPr/>
        </p:nvSpPr>
        <p:spPr>
          <a:xfrm>
            <a:off x="3769767" y="6797878"/>
            <a:ext cx="11607449" cy="54223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280F9-D822-4074-A7D2-152DF88F3AA1}"/>
              </a:ext>
            </a:extLst>
          </p:cNvPr>
          <p:cNvSpPr/>
          <p:nvPr/>
        </p:nvSpPr>
        <p:spPr>
          <a:xfrm>
            <a:off x="4130178" y="7049666"/>
            <a:ext cx="10945217" cy="489288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44B2F2-7173-4AF6-B357-E3A494E88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35" y="2369146"/>
            <a:ext cx="8136904" cy="378585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016013-E632-484C-BAF4-84BCF018B2F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A97A287-EF04-47E8-AE33-0CE37910F29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3_ourMenu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AE5F1-50F5-4F82-9F63-EAD01AAE4DE8}"/>
              </a:ext>
            </a:extLst>
          </p:cNvPr>
          <p:cNvSpPr/>
          <p:nvPr/>
        </p:nvSpPr>
        <p:spPr>
          <a:xfrm>
            <a:off x="4346204" y="7337698"/>
            <a:ext cx="5112567" cy="4392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EB7C7E-97FC-4619-9AB2-4AC013B46B31}"/>
              </a:ext>
            </a:extLst>
          </p:cNvPr>
          <p:cNvSpPr/>
          <p:nvPr/>
        </p:nvSpPr>
        <p:spPr>
          <a:xfrm>
            <a:off x="9602786" y="7337698"/>
            <a:ext cx="5256585" cy="4392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2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B4059-B1EA-44E9-8D19-FB5ACA464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67" y="6797878"/>
            <a:ext cx="11607449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3E3234-7A8B-42E1-88C9-56D1A5B70855}"/>
              </a:ext>
            </a:extLst>
          </p:cNvPr>
          <p:cNvSpPr/>
          <p:nvPr/>
        </p:nvSpPr>
        <p:spPr>
          <a:xfrm>
            <a:off x="3769767" y="6797878"/>
            <a:ext cx="11607449" cy="54223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280F9-D822-4074-A7D2-152DF88F3AA1}"/>
              </a:ext>
            </a:extLst>
          </p:cNvPr>
          <p:cNvSpPr/>
          <p:nvPr/>
        </p:nvSpPr>
        <p:spPr>
          <a:xfrm>
            <a:off x="4130178" y="7049666"/>
            <a:ext cx="10945217" cy="489288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44B2F2-7173-4AF6-B357-E3A494E88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35" y="2369146"/>
            <a:ext cx="8136904" cy="378585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016013-E632-484C-BAF4-84BCF018B2F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A97A287-EF04-47E8-AE33-0CE37910F29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3_ourMenu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80E25A-C4C5-4BAA-95D6-908899A763C5}"/>
              </a:ext>
            </a:extLst>
          </p:cNvPr>
          <p:cNvSpPr/>
          <p:nvPr/>
        </p:nvSpPr>
        <p:spPr>
          <a:xfrm>
            <a:off x="4346204" y="7337698"/>
            <a:ext cx="5112567" cy="4392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B484-CFAE-42F2-9179-42A7D9445F44}"/>
              </a:ext>
            </a:extLst>
          </p:cNvPr>
          <p:cNvSpPr/>
          <p:nvPr/>
        </p:nvSpPr>
        <p:spPr>
          <a:xfrm>
            <a:off x="9602786" y="7337698"/>
            <a:ext cx="5256585" cy="439248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79F4A3-F014-4C49-8011-791DABEE5349}"/>
              </a:ext>
            </a:extLst>
          </p:cNvPr>
          <p:cNvSpPr/>
          <p:nvPr/>
        </p:nvSpPr>
        <p:spPr>
          <a:xfrm>
            <a:off x="4634235" y="7553722"/>
            <a:ext cx="4528119" cy="395205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A152BC-E4CD-4AC1-890D-427A1F6C13A4}"/>
              </a:ext>
            </a:extLst>
          </p:cNvPr>
          <p:cNvSpPr/>
          <p:nvPr/>
        </p:nvSpPr>
        <p:spPr>
          <a:xfrm>
            <a:off x="9967018" y="7553722"/>
            <a:ext cx="4528119" cy="395205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084C5-22AE-4C5A-A1DB-73AEE49F9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1" y="7150713"/>
            <a:ext cx="14197151" cy="439248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5B8AD80-8408-4105-B41E-C920BF8D59FB}"/>
              </a:ext>
            </a:extLst>
          </p:cNvPr>
          <p:cNvSpPr txBox="1">
            <a:spLocks/>
          </p:cNvSpPr>
          <p:nvPr/>
        </p:nvSpPr>
        <p:spPr>
          <a:xfrm>
            <a:off x="961827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4_facility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28B82-DEB1-4F20-9699-E41BF75B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19" y="2406151"/>
            <a:ext cx="10522091" cy="3255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91B1BF-4C7D-4197-ADA9-2F370F7FD4AB}"/>
              </a:ext>
            </a:extLst>
          </p:cNvPr>
          <p:cNvSpPr/>
          <p:nvPr/>
        </p:nvSpPr>
        <p:spPr>
          <a:xfrm>
            <a:off x="2504211" y="7150713"/>
            <a:ext cx="14197151" cy="506947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64F3E7-367B-4BFA-850D-F685D007DDB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0569A-A626-4476-BAB8-6F20CAD9F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1" y="7150713"/>
            <a:ext cx="14197151" cy="43924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8CFAC9-CB4D-4F65-8A64-62591D4B29F5}"/>
              </a:ext>
            </a:extLst>
          </p:cNvPr>
          <p:cNvSpPr/>
          <p:nvPr/>
        </p:nvSpPr>
        <p:spPr>
          <a:xfrm>
            <a:off x="2504211" y="7150713"/>
            <a:ext cx="14197151" cy="506947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9B2D5-D347-4B43-8ADB-2A24A151C7B3}"/>
              </a:ext>
            </a:extLst>
          </p:cNvPr>
          <p:cNvSpPr/>
          <p:nvPr/>
        </p:nvSpPr>
        <p:spPr>
          <a:xfrm>
            <a:off x="2787578" y="8849866"/>
            <a:ext cx="13630411" cy="3031826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B29F8-8190-4739-B620-25C1B0666DD1}"/>
              </a:ext>
            </a:extLst>
          </p:cNvPr>
          <p:cNvSpPr/>
          <p:nvPr/>
        </p:nvSpPr>
        <p:spPr>
          <a:xfrm>
            <a:off x="2787577" y="7337698"/>
            <a:ext cx="13630411" cy="128983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7F307-2947-4858-9B4D-AAC3D8B18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19" y="2406151"/>
            <a:ext cx="10522091" cy="3255453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1B9EE43-DE6A-415A-8728-7823824BE058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5230FE-6318-4C20-AADF-CD76CFD070FA}"/>
              </a:ext>
            </a:extLst>
          </p:cNvPr>
          <p:cNvSpPr txBox="1">
            <a:spLocks/>
          </p:cNvSpPr>
          <p:nvPr/>
        </p:nvSpPr>
        <p:spPr>
          <a:xfrm>
            <a:off x="961827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4_facility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9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0569A-A626-4476-BAB8-6F20CAD9F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1" y="7150713"/>
            <a:ext cx="14197151" cy="43924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8CFAC9-CB4D-4F65-8A64-62591D4B29F5}"/>
              </a:ext>
            </a:extLst>
          </p:cNvPr>
          <p:cNvSpPr/>
          <p:nvPr/>
        </p:nvSpPr>
        <p:spPr>
          <a:xfrm>
            <a:off x="2504211" y="7150713"/>
            <a:ext cx="14197151" cy="506947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9B2D5-D347-4B43-8ADB-2A24A151C7B3}"/>
              </a:ext>
            </a:extLst>
          </p:cNvPr>
          <p:cNvSpPr/>
          <p:nvPr/>
        </p:nvSpPr>
        <p:spPr>
          <a:xfrm>
            <a:off x="2787578" y="8849866"/>
            <a:ext cx="13630411" cy="3031826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B29F8-8190-4739-B620-25C1B0666DD1}"/>
              </a:ext>
            </a:extLst>
          </p:cNvPr>
          <p:cNvSpPr/>
          <p:nvPr/>
        </p:nvSpPr>
        <p:spPr>
          <a:xfrm>
            <a:off x="2787577" y="7337698"/>
            <a:ext cx="13630411" cy="128983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7F307-2947-4858-9B4D-AAC3D8B18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19" y="2406151"/>
            <a:ext cx="10522091" cy="3255453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1B9EE43-DE6A-415A-8728-7823824BE058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5230FE-6318-4C20-AADF-CD76CFD070FA}"/>
              </a:ext>
            </a:extLst>
          </p:cNvPr>
          <p:cNvSpPr txBox="1">
            <a:spLocks/>
          </p:cNvSpPr>
          <p:nvPr/>
        </p:nvSpPr>
        <p:spPr>
          <a:xfrm>
            <a:off x="961827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4_facility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70109-15DF-4CEA-9485-AC4E2CDB7E31}"/>
              </a:ext>
            </a:extLst>
          </p:cNvPr>
          <p:cNvSpPr/>
          <p:nvPr/>
        </p:nvSpPr>
        <p:spPr>
          <a:xfrm>
            <a:off x="3031022" y="7520562"/>
            <a:ext cx="13143530" cy="92776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B8329-D8CE-4D83-8BA6-A9265CDE90FE}"/>
              </a:ext>
            </a:extLst>
          </p:cNvPr>
          <p:cNvSpPr/>
          <p:nvPr/>
        </p:nvSpPr>
        <p:spPr>
          <a:xfrm>
            <a:off x="3130748" y="9063457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504296-4C68-4AD2-8ECC-4D9B2A720151}"/>
              </a:ext>
            </a:extLst>
          </p:cNvPr>
          <p:cNvSpPr/>
          <p:nvPr/>
        </p:nvSpPr>
        <p:spPr>
          <a:xfrm>
            <a:off x="6370558" y="9049721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4670DF-8C3B-433C-956E-88470701CDAB}"/>
              </a:ext>
            </a:extLst>
          </p:cNvPr>
          <p:cNvSpPr/>
          <p:nvPr/>
        </p:nvSpPr>
        <p:spPr>
          <a:xfrm>
            <a:off x="9789362" y="9063457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9844E-4E4B-46D1-A8B3-61DA35DC8E85}"/>
              </a:ext>
            </a:extLst>
          </p:cNvPr>
          <p:cNvSpPr/>
          <p:nvPr/>
        </p:nvSpPr>
        <p:spPr>
          <a:xfrm>
            <a:off x="13029172" y="9049721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0569A-A626-4476-BAB8-6F20CAD9F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1" y="7150713"/>
            <a:ext cx="14197151" cy="43924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8CFAC9-CB4D-4F65-8A64-62591D4B29F5}"/>
              </a:ext>
            </a:extLst>
          </p:cNvPr>
          <p:cNvSpPr/>
          <p:nvPr/>
        </p:nvSpPr>
        <p:spPr>
          <a:xfrm>
            <a:off x="2504211" y="7150713"/>
            <a:ext cx="14197151" cy="506947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9B2D5-D347-4B43-8ADB-2A24A151C7B3}"/>
              </a:ext>
            </a:extLst>
          </p:cNvPr>
          <p:cNvSpPr/>
          <p:nvPr/>
        </p:nvSpPr>
        <p:spPr>
          <a:xfrm>
            <a:off x="2787578" y="8849866"/>
            <a:ext cx="13630411" cy="3031826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B29F8-8190-4739-B620-25C1B0666DD1}"/>
              </a:ext>
            </a:extLst>
          </p:cNvPr>
          <p:cNvSpPr/>
          <p:nvPr/>
        </p:nvSpPr>
        <p:spPr>
          <a:xfrm>
            <a:off x="2787577" y="7337698"/>
            <a:ext cx="13630411" cy="128983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7F307-2947-4858-9B4D-AAC3D8B18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19" y="2406151"/>
            <a:ext cx="10522091" cy="3255453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1B9EE43-DE6A-415A-8728-7823824BE058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5230FE-6318-4C20-AADF-CD76CFD070FA}"/>
              </a:ext>
            </a:extLst>
          </p:cNvPr>
          <p:cNvSpPr txBox="1">
            <a:spLocks/>
          </p:cNvSpPr>
          <p:nvPr/>
        </p:nvSpPr>
        <p:spPr>
          <a:xfrm>
            <a:off x="961827" y="14330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4_facility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70109-15DF-4CEA-9485-AC4E2CDB7E31}"/>
              </a:ext>
            </a:extLst>
          </p:cNvPr>
          <p:cNvSpPr/>
          <p:nvPr/>
        </p:nvSpPr>
        <p:spPr>
          <a:xfrm>
            <a:off x="3031022" y="7520562"/>
            <a:ext cx="13143530" cy="92776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B8329-D8CE-4D83-8BA6-A9265CDE90FE}"/>
              </a:ext>
            </a:extLst>
          </p:cNvPr>
          <p:cNvSpPr/>
          <p:nvPr/>
        </p:nvSpPr>
        <p:spPr>
          <a:xfrm>
            <a:off x="3130748" y="9063457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504296-4C68-4AD2-8ECC-4D9B2A720151}"/>
              </a:ext>
            </a:extLst>
          </p:cNvPr>
          <p:cNvSpPr/>
          <p:nvPr/>
        </p:nvSpPr>
        <p:spPr>
          <a:xfrm>
            <a:off x="6370558" y="9049721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4670DF-8C3B-433C-956E-88470701CDAB}"/>
              </a:ext>
            </a:extLst>
          </p:cNvPr>
          <p:cNvSpPr/>
          <p:nvPr/>
        </p:nvSpPr>
        <p:spPr>
          <a:xfrm>
            <a:off x="9789362" y="9063457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9844E-4E4B-46D1-A8B3-61DA35DC8E85}"/>
              </a:ext>
            </a:extLst>
          </p:cNvPr>
          <p:cNvSpPr/>
          <p:nvPr/>
        </p:nvSpPr>
        <p:spPr>
          <a:xfrm>
            <a:off x="13029172" y="9049721"/>
            <a:ext cx="3045655" cy="2604643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ABB46-D20F-494C-BFBF-9BE360D5DF3F}"/>
              </a:ext>
            </a:extLst>
          </p:cNvPr>
          <p:cNvSpPr/>
          <p:nvPr/>
        </p:nvSpPr>
        <p:spPr>
          <a:xfrm>
            <a:off x="3359920" y="9304680"/>
            <a:ext cx="2587310" cy="206546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874E7A-84F6-4CD0-A4AF-4D59EEB870C9}"/>
              </a:ext>
            </a:extLst>
          </p:cNvPr>
          <p:cNvSpPr/>
          <p:nvPr/>
        </p:nvSpPr>
        <p:spPr>
          <a:xfrm>
            <a:off x="6599730" y="9346957"/>
            <a:ext cx="2587310" cy="206546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0A3A9-B416-41E6-A126-6279359548ED}"/>
              </a:ext>
            </a:extLst>
          </p:cNvPr>
          <p:cNvSpPr/>
          <p:nvPr/>
        </p:nvSpPr>
        <p:spPr>
          <a:xfrm>
            <a:off x="10018534" y="9319309"/>
            <a:ext cx="2587310" cy="206546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E9ABC6-4BEC-40B9-BF80-964A2A964760}"/>
              </a:ext>
            </a:extLst>
          </p:cNvPr>
          <p:cNvSpPr/>
          <p:nvPr/>
        </p:nvSpPr>
        <p:spPr>
          <a:xfrm>
            <a:off x="13240685" y="9346957"/>
            <a:ext cx="2587310" cy="206546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D56752-4249-4958-AFEC-07EC3EBDCE8C}"/>
              </a:ext>
            </a:extLst>
          </p:cNvPr>
          <p:cNvSpPr/>
          <p:nvPr/>
        </p:nvSpPr>
        <p:spPr>
          <a:xfrm>
            <a:off x="3359920" y="7646037"/>
            <a:ext cx="12468075" cy="726702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4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5BA480-D62F-424F-851D-1EF16786F13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5_popular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4D4D81-F205-4757-9D60-48E6657B6657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181AF-008B-4B4E-A4B6-20633D2E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41" y="1892462"/>
            <a:ext cx="5588287" cy="3988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35D78-D65D-4133-8C29-A2C3F9E0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97" y="6293582"/>
            <a:ext cx="8748974" cy="624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B30D3B-9990-4AC6-8CD5-795AF21DA14C}"/>
              </a:ext>
            </a:extLst>
          </p:cNvPr>
          <p:cNvSpPr/>
          <p:nvPr/>
        </p:nvSpPr>
        <p:spPr>
          <a:xfrm>
            <a:off x="5228297" y="6293582"/>
            <a:ext cx="8550954" cy="61355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5BA480-D62F-424F-851D-1EF16786F13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5_popular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4D4D81-F205-4757-9D60-48E6657B6657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181AF-008B-4B4E-A4B6-20633D2E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41" y="1892462"/>
            <a:ext cx="5588287" cy="3988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35D78-D65D-4133-8C29-A2C3F9E0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97" y="6293582"/>
            <a:ext cx="8748974" cy="624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B30D3B-9990-4AC6-8CD5-795AF21DA14C}"/>
              </a:ext>
            </a:extLst>
          </p:cNvPr>
          <p:cNvSpPr/>
          <p:nvPr/>
        </p:nvSpPr>
        <p:spPr>
          <a:xfrm>
            <a:off x="5228297" y="6293582"/>
            <a:ext cx="8550954" cy="61355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360187-42C6-4099-A1CE-3C4F2A2CDA38}"/>
              </a:ext>
            </a:extLst>
          </p:cNvPr>
          <p:cNvSpPr/>
          <p:nvPr/>
        </p:nvSpPr>
        <p:spPr>
          <a:xfrm>
            <a:off x="5381317" y="7265690"/>
            <a:ext cx="8253918" cy="49685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B566BE-14A4-4F1C-82D5-DA7BDDB7D455}"/>
              </a:ext>
            </a:extLst>
          </p:cNvPr>
          <p:cNvSpPr/>
          <p:nvPr/>
        </p:nvSpPr>
        <p:spPr>
          <a:xfrm>
            <a:off x="5381317" y="6477861"/>
            <a:ext cx="8253918" cy="65485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0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0318C-DB67-4868-B9A2-BF62332A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" y="3089226"/>
            <a:ext cx="18074008" cy="142231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7EA5BB5-4375-4352-B33C-E0416A713A3A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21930-4CA2-4C68-936A-C983491B8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" y="8003618"/>
            <a:ext cx="18074008" cy="1422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B28DD1-A503-4ACE-8CF8-861C3C301CDD}"/>
              </a:ext>
            </a:extLst>
          </p:cNvPr>
          <p:cNvSpPr/>
          <p:nvPr/>
        </p:nvSpPr>
        <p:spPr>
          <a:xfrm>
            <a:off x="565882" y="8003618"/>
            <a:ext cx="18074008" cy="14832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58C423-8117-47C8-B179-CE67272BCA90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5BA480-D62F-424F-851D-1EF16786F13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5_popular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4D4D81-F205-4757-9D60-48E6657B6657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181AF-008B-4B4E-A4B6-20633D2E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41" y="1892462"/>
            <a:ext cx="5588287" cy="3988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35D78-D65D-4133-8C29-A2C3F9E0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97" y="6293582"/>
            <a:ext cx="8748974" cy="624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B30D3B-9990-4AC6-8CD5-795AF21DA14C}"/>
              </a:ext>
            </a:extLst>
          </p:cNvPr>
          <p:cNvSpPr/>
          <p:nvPr/>
        </p:nvSpPr>
        <p:spPr>
          <a:xfrm>
            <a:off x="5228297" y="6293582"/>
            <a:ext cx="8550954" cy="61355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360187-42C6-4099-A1CE-3C4F2A2CDA38}"/>
              </a:ext>
            </a:extLst>
          </p:cNvPr>
          <p:cNvSpPr/>
          <p:nvPr/>
        </p:nvSpPr>
        <p:spPr>
          <a:xfrm>
            <a:off x="5381317" y="7265690"/>
            <a:ext cx="8253918" cy="49685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B566BE-14A4-4F1C-82D5-DA7BDDB7D455}"/>
              </a:ext>
            </a:extLst>
          </p:cNvPr>
          <p:cNvSpPr/>
          <p:nvPr/>
        </p:nvSpPr>
        <p:spPr>
          <a:xfrm>
            <a:off x="5381317" y="6477861"/>
            <a:ext cx="8253918" cy="65485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A5ABD6-A579-4323-B90B-B0931DA7A0C1}"/>
              </a:ext>
            </a:extLst>
          </p:cNvPr>
          <p:cNvSpPr/>
          <p:nvPr/>
        </p:nvSpPr>
        <p:spPr>
          <a:xfrm>
            <a:off x="5489327" y="6570955"/>
            <a:ext cx="8028894" cy="468669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16A88-0AA6-4E3F-98F6-ED3C07244C8E}"/>
              </a:ext>
            </a:extLst>
          </p:cNvPr>
          <p:cNvSpPr/>
          <p:nvPr/>
        </p:nvSpPr>
        <p:spPr>
          <a:xfrm>
            <a:off x="5642347" y="7427310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83614-7EF1-4127-B7B2-C7213395A6D0}"/>
              </a:ext>
            </a:extLst>
          </p:cNvPr>
          <p:cNvSpPr/>
          <p:nvPr/>
        </p:nvSpPr>
        <p:spPr>
          <a:xfrm>
            <a:off x="8258415" y="7427309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C3C32-8279-4BD9-BD74-A90881253DCB}"/>
              </a:ext>
            </a:extLst>
          </p:cNvPr>
          <p:cNvSpPr/>
          <p:nvPr/>
        </p:nvSpPr>
        <p:spPr>
          <a:xfrm>
            <a:off x="10822522" y="7427309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D8080-5FA2-45E5-8A84-CB59BA46178F}"/>
              </a:ext>
            </a:extLst>
          </p:cNvPr>
          <p:cNvSpPr/>
          <p:nvPr/>
        </p:nvSpPr>
        <p:spPr>
          <a:xfrm>
            <a:off x="5642347" y="9852108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74C92-368D-48BA-A674-304D3F12E7F7}"/>
              </a:ext>
            </a:extLst>
          </p:cNvPr>
          <p:cNvSpPr/>
          <p:nvPr/>
        </p:nvSpPr>
        <p:spPr>
          <a:xfrm>
            <a:off x="8258415" y="9877215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42287-6ABB-4110-A4A9-E92FC964E680}"/>
              </a:ext>
            </a:extLst>
          </p:cNvPr>
          <p:cNvSpPr/>
          <p:nvPr/>
        </p:nvSpPr>
        <p:spPr>
          <a:xfrm>
            <a:off x="10816519" y="9877215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8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D5BA480-D62F-424F-851D-1EF16786F13C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5_popular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4D4D81-F205-4757-9D60-48E6657B6657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181AF-008B-4B4E-A4B6-20633D2E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41" y="1892462"/>
            <a:ext cx="5588287" cy="3988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35D78-D65D-4133-8C29-A2C3F9E0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97" y="6293582"/>
            <a:ext cx="8748974" cy="624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B30D3B-9990-4AC6-8CD5-795AF21DA14C}"/>
              </a:ext>
            </a:extLst>
          </p:cNvPr>
          <p:cNvSpPr/>
          <p:nvPr/>
        </p:nvSpPr>
        <p:spPr>
          <a:xfrm>
            <a:off x="5228297" y="6293582"/>
            <a:ext cx="8550954" cy="61355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360187-42C6-4099-A1CE-3C4F2A2CDA38}"/>
              </a:ext>
            </a:extLst>
          </p:cNvPr>
          <p:cNvSpPr/>
          <p:nvPr/>
        </p:nvSpPr>
        <p:spPr>
          <a:xfrm>
            <a:off x="5381317" y="7265690"/>
            <a:ext cx="8253918" cy="496855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B566BE-14A4-4F1C-82D5-DA7BDDB7D455}"/>
              </a:ext>
            </a:extLst>
          </p:cNvPr>
          <p:cNvSpPr/>
          <p:nvPr/>
        </p:nvSpPr>
        <p:spPr>
          <a:xfrm>
            <a:off x="5381317" y="6477861"/>
            <a:ext cx="8253918" cy="654859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A5ABD6-A579-4323-B90B-B0931DA7A0C1}"/>
              </a:ext>
            </a:extLst>
          </p:cNvPr>
          <p:cNvSpPr/>
          <p:nvPr/>
        </p:nvSpPr>
        <p:spPr>
          <a:xfrm>
            <a:off x="5489327" y="6570955"/>
            <a:ext cx="8028894" cy="468669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E16A88-0AA6-4E3F-98F6-ED3C07244C8E}"/>
              </a:ext>
            </a:extLst>
          </p:cNvPr>
          <p:cNvSpPr/>
          <p:nvPr/>
        </p:nvSpPr>
        <p:spPr>
          <a:xfrm>
            <a:off x="5642347" y="7427310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83614-7EF1-4127-B7B2-C7213395A6D0}"/>
              </a:ext>
            </a:extLst>
          </p:cNvPr>
          <p:cNvSpPr/>
          <p:nvPr/>
        </p:nvSpPr>
        <p:spPr>
          <a:xfrm>
            <a:off x="8258415" y="7427309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C3C32-8279-4BD9-BD74-A90881253DCB}"/>
              </a:ext>
            </a:extLst>
          </p:cNvPr>
          <p:cNvSpPr/>
          <p:nvPr/>
        </p:nvSpPr>
        <p:spPr>
          <a:xfrm>
            <a:off x="10822522" y="7427309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D8080-5FA2-45E5-8A84-CB59BA46178F}"/>
              </a:ext>
            </a:extLst>
          </p:cNvPr>
          <p:cNvSpPr/>
          <p:nvPr/>
        </p:nvSpPr>
        <p:spPr>
          <a:xfrm>
            <a:off x="5642347" y="9852108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74C92-368D-48BA-A674-304D3F12E7F7}"/>
              </a:ext>
            </a:extLst>
          </p:cNvPr>
          <p:cNvSpPr/>
          <p:nvPr/>
        </p:nvSpPr>
        <p:spPr>
          <a:xfrm>
            <a:off x="8258415" y="9877215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742287-6ABB-4110-A4A9-E92FC964E680}"/>
              </a:ext>
            </a:extLst>
          </p:cNvPr>
          <p:cNvSpPr/>
          <p:nvPr/>
        </p:nvSpPr>
        <p:spPr>
          <a:xfrm>
            <a:off x="10816519" y="9877215"/>
            <a:ext cx="2376264" cy="214263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FF345D-3FEB-4926-9BC8-16D6766F45DD}"/>
              </a:ext>
            </a:extLst>
          </p:cNvPr>
          <p:cNvSpPr/>
          <p:nvPr/>
        </p:nvSpPr>
        <p:spPr>
          <a:xfrm>
            <a:off x="5723354" y="6597416"/>
            <a:ext cx="7560839" cy="41574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A9E460-D9E9-44B4-A4F2-4CBA8C34B2C4}"/>
              </a:ext>
            </a:extLst>
          </p:cNvPr>
          <p:cNvSpPr/>
          <p:nvPr/>
        </p:nvSpPr>
        <p:spPr>
          <a:xfrm>
            <a:off x="5850409" y="7697739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78767C-2477-4587-A1D3-36CCEA2FA1BC}"/>
              </a:ext>
            </a:extLst>
          </p:cNvPr>
          <p:cNvSpPr/>
          <p:nvPr/>
        </p:nvSpPr>
        <p:spPr>
          <a:xfrm>
            <a:off x="8433001" y="7697739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203C8-BA69-4783-B9D9-6F6D5C80ECBC}"/>
              </a:ext>
            </a:extLst>
          </p:cNvPr>
          <p:cNvSpPr/>
          <p:nvPr/>
        </p:nvSpPr>
        <p:spPr>
          <a:xfrm>
            <a:off x="11018872" y="7697739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F7FB4-7515-482B-8FE3-1CB93927398B}"/>
              </a:ext>
            </a:extLst>
          </p:cNvPr>
          <p:cNvSpPr/>
          <p:nvPr/>
        </p:nvSpPr>
        <p:spPr>
          <a:xfrm>
            <a:off x="5850409" y="10172642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1487A2-FE97-4275-A3A5-B788B1F3785D}"/>
              </a:ext>
            </a:extLst>
          </p:cNvPr>
          <p:cNvSpPr/>
          <p:nvPr/>
        </p:nvSpPr>
        <p:spPr>
          <a:xfrm>
            <a:off x="8431786" y="10131337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DE0AC1-365B-44BF-80F9-17C3A76DF4A2}"/>
              </a:ext>
            </a:extLst>
          </p:cNvPr>
          <p:cNvSpPr/>
          <p:nvPr/>
        </p:nvSpPr>
        <p:spPr>
          <a:xfrm>
            <a:off x="11011484" y="10156444"/>
            <a:ext cx="1971557" cy="1584176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828D09-797C-4F84-9F94-7401EDD29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79" y="1907314"/>
            <a:ext cx="7056785" cy="399022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B7D727-A01B-4F73-A5FB-FD5D336BE421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6_gallery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4F8F9-1C27-490F-80C2-478412E6F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66" y="6379468"/>
            <a:ext cx="10569841" cy="59766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F53674-E83E-48EC-9B25-8188B0B3BEF2}"/>
              </a:ext>
            </a:extLst>
          </p:cNvPr>
          <p:cNvSpPr/>
          <p:nvPr/>
        </p:nvSpPr>
        <p:spPr>
          <a:xfrm>
            <a:off x="4345176" y="6401594"/>
            <a:ext cx="10542531" cy="595453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2A8D833-0D93-4DD4-B21C-66DA49B84CE6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09BE1-7268-4CF9-A771-0584FFC7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66" y="6379468"/>
            <a:ext cx="10569841" cy="5976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C831F0-21B3-478B-AC7F-E29A09F9E639}"/>
              </a:ext>
            </a:extLst>
          </p:cNvPr>
          <p:cNvSpPr/>
          <p:nvPr/>
        </p:nvSpPr>
        <p:spPr>
          <a:xfrm>
            <a:off x="4345176" y="6401594"/>
            <a:ext cx="10542531" cy="595453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61A5CC-8678-4BE1-AE9C-2F164CC08FF7}"/>
              </a:ext>
            </a:extLst>
          </p:cNvPr>
          <p:cNvSpPr/>
          <p:nvPr/>
        </p:nvSpPr>
        <p:spPr>
          <a:xfrm>
            <a:off x="4665648" y="7423262"/>
            <a:ext cx="9874275" cy="4775298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6F59CE-6DD9-410C-94F3-3EE4756510EF}"/>
              </a:ext>
            </a:extLst>
          </p:cNvPr>
          <p:cNvSpPr/>
          <p:nvPr/>
        </p:nvSpPr>
        <p:spPr>
          <a:xfrm>
            <a:off x="4665649" y="6560357"/>
            <a:ext cx="9874274" cy="74457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FABB73-85AF-4F25-915F-83ED319C5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79" y="1899014"/>
            <a:ext cx="7056785" cy="3990224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41CD557-9F64-4194-B1E2-B55D36CC895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A62E2D9-2417-40A1-B7D3-A7B8964EB737}"/>
              </a:ext>
            </a:extLst>
          </p:cNvPr>
          <p:cNvSpPr txBox="1">
            <a:spLocks/>
          </p:cNvSpPr>
          <p:nvPr/>
        </p:nvSpPr>
        <p:spPr>
          <a:xfrm>
            <a:off x="889819" y="136103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6_gallery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4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09BE1-7268-4CF9-A771-0584FFC7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66" y="6379468"/>
            <a:ext cx="10569841" cy="5976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C831F0-21B3-478B-AC7F-E29A09F9E639}"/>
              </a:ext>
            </a:extLst>
          </p:cNvPr>
          <p:cNvSpPr/>
          <p:nvPr/>
        </p:nvSpPr>
        <p:spPr>
          <a:xfrm>
            <a:off x="4345176" y="6401594"/>
            <a:ext cx="10542531" cy="595453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61A5CC-8678-4BE1-AE9C-2F164CC08FF7}"/>
              </a:ext>
            </a:extLst>
          </p:cNvPr>
          <p:cNvSpPr/>
          <p:nvPr/>
        </p:nvSpPr>
        <p:spPr>
          <a:xfrm>
            <a:off x="4665648" y="7423262"/>
            <a:ext cx="9874275" cy="4775298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6F59CE-6DD9-410C-94F3-3EE4756510EF}"/>
              </a:ext>
            </a:extLst>
          </p:cNvPr>
          <p:cNvSpPr/>
          <p:nvPr/>
        </p:nvSpPr>
        <p:spPr>
          <a:xfrm>
            <a:off x="4665649" y="6568935"/>
            <a:ext cx="9874274" cy="74457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FABB73-85AF-4F25-915F-83ED319C5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79" y="1899014"/>
            <a:ext cx="7056785" cy="3990224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41CD557-9F64-4194-B1E2-B55D36CC895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A62E2D9-2417-40A1-B7D3-A7B8964EB737}"/>
              </a:ext>
            </a:extLst>
          </p:cNvPr>
          <p:cNvSpPr txBox="1">
            <a:spLocks/>
          </p:cNvSpPr>
          <p:nvPr/>
        </p:nvSpPr>
        <p:spPr>
          <a:xfrm>
            <a:off x="889819" y="136103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6_gallery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33996-2ABA-44F9-9D22-1C3ACD7DC27F}"/>
              </a:ext>
            </a:extLst>
          </p:cNvPr>
          <p:cNvSpPr/>
          <p:nvPr/>
        </p:nvSpPr>
        <p:spPr>
          <a:xfrm>
            <a:off x="4834154" y="6689627"/>
            <a:ext cx="9537266" cy="62388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E8210-D604-4C33-956E-F384E6515174}"/>
              </a:ext>
            </a:extLst>
          </p:cNvPr>
          <p:cNvSpPr/>
          <p:nvPr/>
        </p:nvSpPr>
        <p:spPr>
          <a:xfrm>
            <a:off x="5014057" y="7575850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ED2F37-BA51-46A2-BAA6-2A06ACCFD8D4}"/>
              </a:ext>
            </a:extLst>
          </p:cNvPr>
          <p:cNvSpPr/>
          <p:nvPr/>
        </p:nvSpPr>
        <p:spPr>
          <a:xfrm>
            <a:off x="8162627" y="7575850"/>
            <a:ext cx="2916322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B52032-4587-4502-8E3F-5EA082DD00D0}"/>
              </a:ext>
            </a:extLst>
          </p:cNvPr>
          <p:cNvSpPr/>
          <p:nvPr/>
        </p:nvSpPr>
        <p:spPr>
          <a:xfrm>
            <a:off x="11323771" y="7575849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77A78-8EE9-4206-A8B1-E2FC47CD2E49}"/>
              </a:ext>
            </a:extLst>
          </p:cNvPr>
          <p:cNvSpPr/>
          <p:nvPr/>
        </p:nvSpPr>
        <p:spPr>
          <a:xfrm>
            <a:off x="5014057" y="9929986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6DE99-6EFD-420F-AD83-C3FB62522FA3}"/>
              </a:ext>
            </a:extLst>
          </p:cNvPr>
          <p:cNvSpPr/>
          <p:nvPr/>
        </p:nvSpPr>
        <p:spPr>
          <a:xfrm>
            <a:off x="8162627" y="9920567"/>
            <a:ext cx="292997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BCC729-6BA6-4DDD-BC40-EBB2F1F5C6EF}"/>
              </a:ext>
            </a:extLst>
          </p:cNvPr>
          <p:cNvSpPr/>
          <p:nvPr/>
        </p:nvSpPr>
        <p:spPr>
          <a:xfrm>
            <a:off x="11323771" y="9929986"/>
            <a:ext cx="2917404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3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09BE1-7268-4CF9-A771-0584FFC7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66" y="6379468"/>
            <a:ext cx="10569841" cy="5976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C831F0-21B3-478B-AC7F-E29A09F9E639}"/>
              </a:ext>
            </a:extLst>
          </p:cNvPr>
          <p:cNvSpPr/>
          <p:nvPr/>
        </p:nvSpPr>
        <p:spPr>
          <a:xfrm>
            <a:off x="4345176" y="6401594"/>
            <a:ext cx="10542531" cy="595453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61A5CC-8678-4BE1-AE9C-2F164CC08FF7}"/>
              </a:ext>
            </a:extLst>
          </p:cNvPr>
          <p:cNvSpPr/>
          <p:nvPr/>
        </p:nvSpPr>
        <p:spPr>
          <a:xfrm>
            <a:off x="4665648" y="7423262"/>
            <a:ext cx="9874275" cy="4775298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6F59CE-6DD9-410C-94F3-3EE4756510EF}"/>
              </a:ext>
            </a:extLst>
          </p:cNvPr>
          <p:cNvSpPr/>
          <p:nvPr/>
        </p:nvSpPr>
        <p:spPr>
          <a:xfrm>
            <a:off x="4665649" y="6568935"/>
            <a:ext cx="9874274" cy="74457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FABB73-85AF-4F25-915F-83ED319C5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79" y="1899014"/>
            <a:ext cx="7056785" cy="3990224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41CD557-9F64-4194-B1E2-B55D36CC8955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A62E2D9-2417-40A1-B7D3-A7B8964EB737}"/>
              </a:ext>
            </a:extLst>
          </p:cNvPr>
          <p:cNvSpPr txBox="1">
            <a:spLocks/>
          </p:cNvSpPr>
          <p:nvPr/>
        </p:nvSpPr>
        <p:spPr>
          <a:xfrm>
            <a:off x="889819" y="136103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6_gallery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33996-2ABA-44F9-9D22-1C3ACD7DC27F}"/>
              </a:ext>
            </a:extLst>
          </p:cNvPr>
          <p:cNvSpPr/>
          <p:nvPr/>
        </p:nvSpPr>
        <p:spPr>
          <a:xfrm>
            <a:off x="4834154" y="6689627"/>
            <a:ext cx="9537266" cy="62388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E8210-D604-4C33-956E-F384E6515174}"/>
              </a:ext>
            </a:extLst>
          </p:cNvPr>
          <p:cNvSpPr/>
          <p:nvPr/>
        </p:nvSpPr>
        <p:spPr>
          <a:xfrm>
            <a:off x="5014057" y="7575850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ED2F37-BA51-46A2-BAA6-2A06ACCFD8D4}"/>
              </a:ext>
            </a:extLst>
          </p:cNvPr>
          <p:cNvSpPr/>
          <p:nvPr/>
        </p:nvSpPr>
        <p:spPr>
          <a:xfrm>
            <a:off x="8162627" y="7575850"/>
            <a:ext cx="2916322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B52032-4587-4502-8E3F-5EA082DD00D0}"/>
              </a:ext>
            </a:extLst>
          </p:cNvPr>
          <p:cNvSpPr/>
          <p:nvPr/>
        </p:nvSpPr>
        <p:spPr>
          <a:xfrm>
            <a:off x="11323771" y="7575849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77A78-8EE9-4206-A8B1-E2FC47CD2E49}"/>
              </a:ext>
            </a:extLst>
          </p:cNvPr>
          <p:cNvSpPr/>
          <p:nvPr/>
        </p:nvSpPr>
        <p:spPr>
          <a:xfrm>
            <a:off x="5014057" y="9929986"/>
            <a:ext cx="295232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6DE99-6EFD-420F-AD83-C3FB62522FA3}"/>
              </a:ext>
            </a:extLst>
          </p:cNvPr>
          <p:cNvSpPr/>
          <p:nvPr/>
        </p:nvSpPr>
        <p:spPr>
          <a:xfrm>
            <a:off x="8162627" y="9920567"/>
            <a:ext cx="2929978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BCC729-6BA6-4DDD-BC40-EBB2F1F5C6EF}"/>
              </a:ext>
            </a:extLst>
          </p:cNvPr>
          <p:cNvSpPr/>
          <p:nvPr/>
        </p:nvSpPr>
        <p:spPr>
          <a:xfrm>
            <a:off x="11323771" y="9929986"/>
            <a:ext cx="2917404" cy="2138111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8C196D-DE90-44DF-9DD1-69420EA162E1}"/>
              </a:ext>
            </a:extLst>
          </p:cNvPr>
          <p:cNvSpPr/>
          <p:nvPr/>
        </p:nvSpPr>
        <p:spPr>
          <a:xfrm>
            <a:off x="5059850" y="6746420"/>
            <a:ext cx="9085873" cy="519270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F5940B-152E-4A3E-8FEB-678500E6C6E2}"/>
              </a:ext>
            </a:extLst>
          </p:cNvPr>
          <p:cNvSpPr/>
          <p:nvPr/>
        </p:nvSpPr>
        <p:spPr>
          <a:xfrm>
            <a:off x="5196603" y="7810829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5F2FEE-05E9-4465-A05C-DAE85144CBEA}"/>
              </a:ext>
            </a:extLst>
          </p:cNvPr>
          <p:cNvSpPr/>
          <p:nvPr/>
        </p:nvSpPr>
        <p:spPr>
          <a:xfrm>
            <a:off x="8316918" y="7810829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812010-3E28-44FA-BF30-E85D0E13E28D}"/>
              </a:ext>
            </a:extLst>
          </p:cNvPr>
          <p:cNvSpPr/>
          <p:nvPr/>
        </p:nvSpPr>
        <p:spPr>
          <a:xfrm>
            <a:off x="11517696" y="7810828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938709-4195-4EF9-9E55-98CD4F9A2150}"/>
              </a:ext>
            </a:extLst>
          </p:cNvPr>
          <p:cNvSpPr/>
          <p:nvPr/>
        </p:nvSpPr>
        <p:spPr>
          <a:xfrm>
            <a:off x="5196603" y="10156660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A002B4-5EA8-425E-9884-A46DB010B8B3}"/>
              </a:ext>
            </a:extLst>
          </p:cNvPr>
          <p:cNvSpPr/>
          <p:nvPr/>
        </p:nvSpPr>
        <p:spPr>
          <a:xfrm>
            <a:off x="8325324" y="10146009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23A39-48DE-4BD2-84B7-F2BB00BC26DB}"/>
              </a:ext>
            </a:extLst>
          </p:cNvPr>
          <p:cNvSpPr/>
          <p:nvPr/>
        </p:nvSpPr>
        <p:spPr>
          <a:xfrm>
            <a:off x="11520936" y="10146010"/>
            <a:ext cx="2582234" cy="1687109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6E527-F924-4E69-80B1-AE6DAB1D6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0" y="1630852"/>
            <a:ext cx="5824973" cy="405713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F22BEAF-3476-43A5-A620-568310B0F1E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7_team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CAF21-169D-49BD-AD76-1D0E739A0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26" y="6368430"/>
            <a:ext cx="8280921" cy="5767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601D11-B2CB-4C5E-93DD-AAB54D786D58}"/>
              </a:ext>
            </a:extLst>
          </p:cNvPr>
          <p:cNvSpPr/>
          <p:nvPr/>
        </p:nvSpPr>
        <p:spPr>
          <a:xfrm>
            <a:off x="5462326" y="6479978"/>
            <a:ext cx="8280921" cy="59371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E89C4A5-B165-4F90-94C9-2D8DF315ABCF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AFB9C-3A11-49FD-A767-B8A942C6A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26" y="6368430"/>
            <a:ext cx="8280921" cy="57677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36EF44-C3E2-4739-AE19-232BA96DE692}"/>
              </a:ext>
            </a:extLst>
          </p:cNvPr>
          <p:cNvSpPr/>
          <p:nvPr/>
        </p:nvSpPr>
        <p:spPr>
          <a:xfrm>
            <a:off x="5462326" y="6479978"/>
            <a:ext cx="8280921" cy="59371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87E9E-A990-48BD-BC7E-C9436DFDF2B3}"/>
              </a:ext>
            </a:extLst>
          </p:cNvPr>
          <p:cNvSpPr/>
          <p:nvPr/>
        </p:nvSpPr>
        <p:spPr>
          <a:xfrm>
            <a:off x="5858371" y="7240794"/>
            <a:ext cx="7416824" cy="491859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10925-3ACA-4BF5-A6D5-2F2A67A99F2A}"/>
              </a:ext>
            </a:extLst>
          </p:cNvPr>
          <p:cNvSpPr/>
          <p:nvPr/>
        </p:nvSpPr>
        <p:spPr>
          <a:xfrm>
            <a:off x="5858371" y="6617618"/>
            <a:ext cx="7362329" cy="50708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C253CA-6AE1-4CA6-BDF2-8FFBD2FE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0" y="1630852"/>
            <a:ext cx="5824973" cy="4057131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FC7CB5C-FEF0-4A3E-8A19-3D8F9671AF6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7_team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7759F3-2087-46BC-AEA3-0922E84E349A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8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AFB9C-3A11-49FD-A767-B8A942C6A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26" y="6368430"/>
            <a:ext cx="8280921" cy="57677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36EF44-C3E2-4739-AE19-232BA96DE692}"/>
              </a:ext>
            </a:extLst>
          </p:cNvPr>
          <p:cNvSpPr/>
          <p:nvPr/>
        </p:nvSpPr>
        <p:spPr>
          <a:xfrm>
            <a:off x="5462326" y="6479978"/>
            <a:ext cx="8280921" cy="59371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87E9E-A990-48BD-BC7E-C9436DFDF2B3}"/>
              </a:ext>
            </a:extLst>
          </p:cNvPr>
          <p:cNvSpPr/>
          <p:nvPr/>
        </p:nvSpPr>
        <p:spPr>
          <a:xfrm>
            <a:off x="5858371" y="7240794"/>
            <a:ext cx="7416824" cy="491859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10925-3ACA-4BF5-A6D5-2F2A67A99F2A}"/>
              </a:ext>
            </a:extLst>
          </p:cNvPr>
          <p:cNvSpPr/>
          <p:nvPr/>
        </p:nvSpPr>
        <p:spPr>
          <a:xfrm>
            <a:off x="5858371" y="6617618"/>
            <a:ext cx="7362329" cy="50708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C253CA-6AE1-4CA6-BDF2-8FFBD2FE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0" y="1630852"/>
            <a:ext cx="5824973" cy="4057131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FC7CB5C-FEF0-4A3E-8A19-3D8F9671AF6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7_team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7759F3-2087-46BC-AEA3-0922E84E349A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22B54-CACD-4A1A-9FDD-687635E1BEC7}"/>
              </a:ext>
            </a:extLst>
          </p:cNvPr>
          <p:cNvSpPr/>
          <p:nvPr/>
        </p:nvSpPr>
        <p:spPr>
          <a:xfrm>
            <a:off x="6273800" y="7334406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F1AA8-4C94-4A04-994E-FBA853218729}"/>
              </a:ext>
            </a:extLst>
          </p:cNvPr>
          <p:cNvSpPr/>
          <p:nvPr/>
        </p:nvSpPr>
        <p:spPr>
          <a:xfrm>
            <a:off x="8504665" y="7334406"/>
            <a:ext cx="2141515" cy="2019514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CD7D-79F1-4798-A10A-0A548DA7E759}"/>
              </a:ext>
            </a:extLst>
          </p:cNvPr>
          <p:cNvSpPr/>
          <p:nvPr/>
        </p:nvSpPr>
        <p:spPr>
          <a:xfrm>
            <a:off x="10754915" y="7334406"/>
            <a:ext cx="2114542" cy="2019514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69E55E-11FA-430D-8E34-45C8506AB5FE}"/>
              </a:ext>
            </a:extLst>
          </p:cNvPr>
          <p:cNvSpPr/>
          <p:nvPr/>
        </p:nvSpPr>
        <p:spPr>
          <a:xfrm>
            <a:off x="6076218" y="6678627"/>
            <a:ext cx="6912385" cy="402082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0D59C-3474-4690-8EDC-D6345FFC5A09}"/>
              </a:ext>
            </a:extLst>
          </p:cNvPr>
          <p:cNvSpPr/>
          <p:nvPr/>
        </p:nvSpPr>
        <p:spPr>
          <a:xfrm>
            <a:off x="6291163" y="964195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6D592-E0F5-4B40-B8E1-C4FD41702B5A}"/>
              </a:ext>
            </a:extLst>
          </p:cNvPr>
          <p:cNvSpPr/>
          <p:nvPr/>
        </p:nvSpPr>
        <p:spPr>
          <a:xfrm>
            <a:off x="8524141" y="964195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26A705-1234-4873-AB98-C41E796B3EEF}"/>
              </a:ext>
            </a:extLst>
          </p:cNvPr>
          <p:cNvSpPr/>
          <p:nvPr/>
        </p:nvSpPr>
        <p:spPr>
          <a:xfrm>
            <a:off x="10762983" y="966544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35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AFB9C-3A11-49FD-A767-B8A942C6A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26" y="6368430"/>
            <a:ext cx="8280921" cy="57677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36EF44-C3E2-4739-AE19-232BA96DE692}"/>
              </a:ext>
            </a:extLst>
          </p:cNvPr>
          <p:cNvSpPr/>
          <p:nvPr/>
        </p:nvSpPr>
        <p:spPr>
          <a:xfrm>
            <a:off x="5462326" y="6479978"/>
            <a:ext cx="8280921" cy="59371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87E9E-A990-48BD-BC7E-C9436DFDF2B3}"/>
              </a:ext>
            </a:extLst>
          </p:cNvPr>
          <p:cNvSpPr/>
          <p:nvPr/>
        </p:nvSpPr>
        <p:spPr>
          <a:xfrm>
            <a:off x="5858371" y="7240794"/>
            <a:ext cx="7416824" cy="491859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10925-3ACA-4BF5-A6D5-2F2A67A99F2A}"/>
              </a:ext>
            </a:extLst>
          </p:cNvPr>
          <p:cNvSpPr/>
          <p:nvPr/>
        </p:nvSpPr>
        <p:spPr>
          <a:xfrm>
            <a:off x="5858371" y="6617618"/>
            <a:ext cx="7362329" cy="507082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C253CA-6AE1-4CA6-BDF2-8FFBD2FEB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0" y="1630852"/>
            <a:ext cx="5824973" cy="4057131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FC7CB5C-FEF0-4A3E-8A19-3D8F9671AF6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7_team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7759F3-2087-46BC-AEA3-0922E84E349A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22B54-CACD-4A1A-9FDD-687635E1BEC7}"/>
              </a:ext>
            </a:extLst>
          </p:cNvPr>
          <p:cNvSpPr/>
          <p:nvPr/>
        </p:nvSpPr>
        <p:spPr>
          <a:xfrm>
            <a:off x="6273800" y="7334406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F1AA8-4C94-4A04-994E-FBA853218729}"/>
              </a:ext>
            </a:extLst>
          </p:cNvPr>
          <p:cNvSpPr/>
          <p:nvPr/>
        </p:nvSpPr>
        <p:spPr>
          <a:xfrm>
            <a:off x="8504665" y="7334406"/>
            <a:ext cx="2141515" cy="2019514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CD7D-79F1-4798-A10A-0A548DA7E759}"/>
              </a:ext>
            </a:extLst>
          </p:cNvPr>
          <p:cNvSpPr/>
          <p:nvPr/>
        </p:nvSpPr>
        <p:spPr>
          <a:xfrm>
            <a:off x="10754915" y="7334406"/>
            <a:ext cx="2114542" cy="2019514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69E55E-11FA-430D-8E34-45C8506AB5FE}"/>
              </a:ext>
            </a:extLst>
          </p:cNvPr>
          <p:cNvSpPr/>
          <p:nvPr/>
        </p:nvSpPr>
        <p:spPr>
          <a:xfrm>
            <a:off x="6076218" y="6678627"/>
            <a:ext cx="6912385" cy="402082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0D59C-3474-4690-8EDC-D6345FFC5A09}"/>
              </a:ext>
            </a:extLst>
          </p:cNvPr>
          <p:cNvSpPr/>
          <p:nvPr/>
        </p:nvSpPr>
        <p:spPr>
          <a:xfrm>
            <a:off x="6291163" y="964195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6D592-E0F5-4B40-B8E1-C4FD41702B5A}"/>
              </a:ext>
            </a:extLst>
          </p:cNvPr>
          <p:cNvSpPr/>
          <p:nvPr/>
        </p:nvSpPr>
        <p:spPr>
          <a:xfrm>
            <a:off x="8524141" y="964195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26A705-1234-4873-AB98-C41E796B3EEF}"/>
              </a:ext>
            </a:extLst>
          </p:cNvPr>
          <p:cNvSpPr/>
          <p:nvPr/>
        </p:nvSpPr>
        <p:spPr>
          <a:xfrm>
            <a:off x="10762983" y="9665444"/>
            <a:ext cx="2085283" cy="2019515"/>
          </a:xfrm>
          <a:prstGeom prst="rect">
            <a:avLst/>
          </a:prstGeom>
          <a:solidFill>
            <a:srgbClr val="FF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0F8FA-DBAF-412A-84C3-15AFB862B9AB}"/>
              </a:ext>
            </a:extLst>
          </p:cNvPr>
          <p:cNvSpPr/>
          <p:nvPr/>
        </p:nvSpPr>
        <p:spPr>
          <a:xfrm>
            <a:off x="6219671" y="6717619"/>
            <a:ext cx="6615789" cy="365904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24FA7A-5E9C-4795-B12F-7240D6838DE6}"/>
              </a:ext>
            </a:extLst>
          </p:cNvPr>
          <p:cNvSpPr/>
          <p:nvPr/>
        </p:nvSpPr>
        <p:spPr>
          <a:xfrm>
            <a:off x="6443638" y="7477832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FD532E-F3ED-4869-8804-B5612D949553}"/>
              </a:ext>
            </a:extLst>
          </p:cNvPr>
          <p:cNvSpPr/>
          <p:nvPr/>
        </p:nvSpPr>
        <p:spPr>
          <a:xfrm>
            <a:off x="8702619" y="7477832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1DFAF9-A70B-4AC5-91B9-93CD7CB4EEAD}"/>
              </a:ext>
            </a:extLst>
          </p:cNvPr>
          <p:cNvSpPr/>
          <p:nvPr/>
        </p:nvSpPr>
        <p:spPr>
          <a:xfrm>
            <a:off x="10952802" y="7492359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18526F-7E23-4827-9CFA-1C0D2ED1F443}"/>
              </a:ext>
            </a:extLst>
          </p:cNvPr>
          <p:cNvSpPr/>
          <p:nvPr/>
        </p:nvSpPr>
        <p:spPr>
          <a:xfrm>
            <a:off x="6458070" y="9785380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D5C081-3F8B-4805-B6BB-16C81E81A22E}"/>
              </a:ext>
            </a:extLst>
          </p:cNvPr>
          <p:cNvSpPr/>
          <p:nvPr/>
        </p:nvSpPr>
        <p:spPr>
          <a:xfrm>
            <a:off x="8696912" y="9797734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BD578D-68D1-4688-ABF8-23C7DC2770B3}"/>
              </a:ext>
            </a:extLst>
          </p:cNvPr>
          <p:cNvSpPr/>
          <p:nvPr/>
        </p:nvSpPr>
        <p:spPr>
          <a:xfrm>
            <a:off x="10916046" y="9807454"/>
            <a:ext cx="1745605" cy="1732661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9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0318C-DB67-4868-B9A2-BF62332A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8" y="3089226"/>
            <a:ext cx="18074008" cy="142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7A0B1-F706-47DD-B982-C1ABC563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" y="8003618"/>
            <a:ext cx="18074008" cy="1422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EF185-B968-4E71-962E-5D00C17018DA}"/>
              </a:ext>
            </a:extLst>
          </p:cNvPr>
          <p:cNvSpPr/>
          <p:nvPr/>
        </p:nvSpPr>
        <p:spPr>
          <a:xfrm>
            <a:off x="565882" y="8003618"/>
            <a:ext cx="18084154" cy="142231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E17138E-D543-4B4E-8B70-DCB16ADB4B9F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1B52C2-39E7-4D19-BDFC-AB34AC6A1703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AFF09-CC6E-4789-99AF-60D35DB93805}"/>
              </a:ext>
            </a:extLst>
          </p:cNvPr>
          <p:cNvSpPr/>
          <p:nvPr/>
        </p:nvSpPr>
        <p:spPr>
          <a:xfrm>
            <a:off x="718282" y="8156019"/>
            <a:ext cx="17525465" cy="109985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32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82B4C-9B86-4D21-B9C4-B2AF3319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7" y="1676687"/>
            <a:ext cx="6556897" cy="405838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2D98C73-FB85-4DCC-B906-A4AA187C8C38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962072-86B4-41C6-80A8-D980DFC03CFF}"/>
              </a:ext>
            </a:extLst>
          </p:cNvPr>
          <p:cNvSpPr/>
          <p:nvPr/>
        </p:nvSpPr>
        <p:spPr>
          <a:xfrm>
            <a:off x="16835494" y="1318092"/>
            <a:ext cx="1804297" cy="681222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8 of 9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F981AE-803C-4ED2-A43B-2871FCBECD4E}"/>
              </a:ext>
            </a:extLst>
          </p:cNvPr>
          <p:cNvSpPr txBox="1">
            <a:spLocks/>
          </p:cNvSpPr>
          <p:nvPr/>
        </p:nvSpPr>
        <p:spPr>
          <a:xfrm>
            <a:off x="889819" y="594055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F6168-8CA5-4EE9-8430-95D7BB12F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7" y="6143655"/>
            <a:ext cx="9743258" cy="59722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6B5DC9-B15E-4E77-8707-AEF3E02D710D}"/>
              </a:ext>
            </a:extLst>
          </p:cNvPr>
          <p:cNvSpPr/>
          <p:nvPr/>
        </p:nvSpPr>
        <p:spPr>
          <a:xfrm>
            <a:off x="4731158" y="6143655"/>
            <a:ext cx="9743258" cy="597228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57BBE-E7B0-49FA-ABCA-3E6BCB176BAF}"/>
              </a:ext>
            </a:extLst>
          </p:cNvPr>
          <p:cNvSpPr/>
          <p:nvPr/>
        </p:nvSpPr>
        <p:spPr>
          <a:xfrm>
            <a:off x="16515556" y="1318092"/>
            <a:ext cx="2124236" cy="691014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17 of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6722-D95F-4B12-96A5-3964DC79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7" y="6143655"/>
            <a:ext cx="9743258" cy="59722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573B17-BEDD-4512-A155-69946D7E5766}"/>
              </a:ext>
            </a:extLst>
          </p:cNvPr>
          <p:cNvSpPr/>
          <p:nvPr/>
        </p:nvSpPr>
        <p:spPr>
          <a:xfrm>
            <a:off x="4731158" y="6143655"/>
            <a:ext cx="9743258" cy="597228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1AE869-0C55-4CA8-BDCF-AB9A31F42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7" y="1676687"/>
            <a:ext cx="6556897" cy="40583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909191-A6B9-42D1-B26C-421F3D18420E}"/>
              </a:ext>
            </a:extLst>
          </p:cNvPr>
          <p:cNvSpPr/>
          <p:nvPr/>
        </p:nvSpPr>
        <p:spPr>
          <a:xfrm>
            <a:off x="5138291" y="7625730"/>
            <a:ext cx="8856983" cy="417646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9D7E1-EA65-46F9-A493-E9FFA092B296}"/>
              </a:ext>
            </a:extLst>
          </p:cNvPr>
          <p:cNvSpPr/>
          <p:nvPr/>
        </p:nvSpPr>
        <p:spPr>
          <a:xfrm>
            <a:off x="5138291" y="6357900"/>
            <a:ext cx="8856984" cy="954080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710081E-1A14-400E-AF09-93DE2346AA0F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96E2F9A-3B37-4A84-A115-F4628F383D3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9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57BBE-E7B0-49FA-ABCA-3E6BCB176BAF}"/>
              </a:ext>
            </a:extLst>
          </p:cNvPr>
          <p:cNvSpPr/>
          <p:nvPr/>
        </p:nvSpPr>
        <p:spPr>
          <a:xfrm>
            <a:off x="16515556" y="1318092"/>
            <a:ext cx="2124236" cy="691014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17 of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6722-D95F-4B12-96A5-3964DC79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7" y="6143655"/>
            <a:ext cx="9743258" cy="59722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573B17-BEDD-4512-A155-69946D7E5766}"/>
              </a:ext>
            </a:extLst>
          </p:cNvPr>
          <p:cNvSpPr/>
          <p:nvPr/>
        </p:nvSpPr>
        <p:spPr>
          <a:xfrm>
            <a:off x="4731158" y="6143655"/>
            <a:ext cx="9743258" cy="597228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1AE869-0C55-4CA8-BDCF-AB9A31F42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7" y="1676687"/>
            <a:ext cx="6556897" cy="40583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909191-A6B9-42D1-B26C-421F3D18420E}"/>
              </a:ext>
            </a:extLst>
          </p:cNvPr>
          <p:cNvSpPr/>
          <p:nvPr/>
        </p:nvSpPr>
        <p:spPr>
          <a:xfrm>
            <a:off x="5138291" y="7625730"/>
            <a:ext cx="8856983" cy="417646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9D7E1-EA65-46F9-A493-E9FFA092B296}"/>
              </a:ext>
            </a:extLst>
          </p:cNvPr>
          <p:cNvSpPr/>
          <p:nvPr/>
        </p:nvSpPr>
        <p:spPr>
          <a:xfrm>
            <a:off x="5138291" y="6357900"/>
            <a:ext cx="8856984" cy="954080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710081E-1A14-400E-AF09-93DE2346AA0F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96E2F9A-3B37-4A84-A115-F4628F383D3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65CDE-5894-4E0D-BD5C-4483983F1785}"/>
              </a:ext>
            </a:extLst>
          </p:cNvPr>
          <p:cNvSpPr/>
          <p:nvPr/>
        </p:nvSpPr>
        <p:spPr>
          <a:xfrm>
            <a:off x="5354315" y="6529253"/>
            <a:ext cx="8352928" cy="59242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238581-7989-4703-AD29-5F6717076D38}"/>
              </a:ext>
            </a:extLst>
          </p:cNvPr>
          <p:cNvSpPr/>
          <p:nvPr/>
        </p:nvSpPr>
        <p:spPr>
          <a:xfrm>
            <a:off x="5354316" y="7867650"/>
            <a:ext cx="3713484" cy="364651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4DEA4C-D6CF-4144-B50C-B1A8F3AC16ED}"/>
              </a:ext>
            </a:extLst>
          </p:cNvPr>
          <p:cNvSpPr/>
          <p:nvPr/>
        </p:nvSpPr>
        <p:spPr>
          <a:xfrm>
            <a:off x="9283825" y="7867650"/>
            <a:ext cx="4423418" cy="364651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57BBE-E7B0-49FA-ABCA-3E6BCB176BAF}"/>
              </a:ext>
            </a:extLst>
          </p:cNvPr>
          <p:cNvSpPr/>
          <p:nvPr/>
        </p:nvSpPr>
        <p:spPr>
          <a:xfrm>
            <a:off x="16515556" y="1318092"/>
            <a:ext cx="2124236" cy="691014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17 of 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6722-D95F-4B12-96A5-3964DC79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7" y="6143655"/>
            <a:ext cx="9743258" cy="59722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573B17-BEDD-4512-A155-69946D7E5766}"/>
              </a:ext>
            </a:extLst>
          </p:cNvPr>
          <p:cNvSpPr/>
          <p:nvPr/>
        </p:nvSpPr>
        <p:spPr>
          <a:xfrm>
            <a:off x="4731158" y="6143655"/>
            <a:ext cx="9743258" cy="597228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1AE869-0C55-4CA8-BDCF-AB9A31F42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7" y="1676687"/>
            <a:ext cx="6556897" cy="40583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909191-A6B9-42D1-B26C-421F3D18420E}"/>
              </a:ext>
            </a:extLst>
          </p:cNvPr>
          <p:cNvSpPr/>
          <p:nvPr/>
        </p:nvSpPr>
        <p:spPr>
          <a:xfrm>
            <a:off x="5138291" y="7625730"/>
            <a:ext cx="8856983" cy="417646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9D7E1-EA65-46F9-A493-E9FFA092B296}"/>
              </a:ext>
            </a:extLst>
          </p:cNvPr>
          <p:cNvSpPr/>
          <p:nvPr/>
        </p:nvSpPr>
        <p:spPr>
          <a:xfrm>
            <a:off x="5138291" y="6357900"/>
            <a:ext cx="8856984" cy="954080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710081E-1A14-400E-AF09-93DE2346AA0F}"/>
              </a:ext>
            </a:extLst>
          </p:cNvPr>
          <p:cNvSpPr txBox="1">
            <a:spLocks/>
          </p:cNvSpPr>
          <p:nvPr/>
        </p:nvSpPr>
        <p:spPr>
          <a:xfrm>
            <a:off x="889819" y="58892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96E2F9A-3B37-4A84-A115-F4628F383D34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8_contact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65CDE-5894-4E0D-BD5C-4483983F1785}"/>
              </a:ext>
            </a:extLst>
          </p:cNvPr>
          <p:cNvSpPr/>
          <p:nvPr/>
        </p:nvSpPr>
        <p:spPr>
          <a:xfrm>
            <a:off x="5354315" y="6529253"/>
            <a:ext cx="8352928" cy="59242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DC3FDA-C00A-472F-9498-180DFB782B39}"/>
              </a:ext>
            </a:extLst>
          </p:cNvPr>
          <p:cNvSpPr/>
          <p:nvPr/>
        </p:nvSpPr>
        <p:spPr>
          <a:xfrm>
            <a:off x="5574530" y="6605452"/>
            <a:ext cx="7912496" cy="440021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EEF53B-38BD-42F5-91EA-195B7CFB5DA1}"/>
              </a:ext>
            </a:extLst>
          </p:cNvPr>
          <p:cNvSpPr/>
          <p:nvPr/>
        </p:nvSpPr>
        <p:spPr>
          <a:xfrm>
            <a:off x="9283825" y="7867650"/>
            <a:ext cx="4423418" cy="364651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317975-8401-462C-B920-7E90CCC60F42}"/>
              </a:ext>
            </a:extLst>
          </p:cNvPr>
          <p:cNvSpPr/>
          <p:nvPr/>
        </p:nvSpPr>
        <p:spPr>
          <a:xfrm>
            <a:off x="5354315" y="7867650"/>
            <a:ext cx="3713484" cy="364651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331FB0-944A-4BEF-A887-3B7B32914C43}"/>
              </a:ext>
            </a:extLst>
          </p:cNvPr>
          <p:cNvSpPr/>
          <p:nvPr/>
        </p:nvSpPr>
        <p:spPr>
          <a:xfrm>
            <a:off x="5525007" y="8109202"/>
            <a:ext cx="3372099" cy="3106451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14B30A-BCE5-4B38-9E50-B7870ECB054D}"/>
              </a:ext>
            </a:extLst>
          </p:cNvPr>
          <p:cNvSpPr/>
          <p:nvPr/>
        </p:nvSpPr>
        <p:spPr>
          <a:xfrm>
            <a:off x="9509135" y="8109202"/>
            <a:ext cx="3977891" cy="3188073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74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36D16-01B3-4E9E-9B3D-596121ACE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89" y="7551080"/>
            <a:ext cx="12890047" cy="356867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22C410C-58AF-4B5C-A600-90627BBB182B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88032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9_contactIcons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1B55E5-6E1C-41EB-81F8-0CC0BE957E39}"/>
              </a:ext>
            </a:extLst>
          </p:cNvPr>
          <p:cNvSpPr/>
          <p:nvPr/>
        </p:nvSpPr>
        <p:spPr>
          <a:xfrm>
            <a:off x="3600404" y="7553314"/>
            <a:ext cx="12745416" cy="38806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40841-E55E-4D23-9712-674C3AD70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68" y="2731761"/>
            <a:ext cx="9852688" cy="272776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1E368EC-0F44-4824-8C42-F5953CF85EC5}"/>
              </a:ext>
            </a:extLst>
          </p:cNvPr>
          <p:cNvSpPr txBox="1">
            <a:spLocks/>
          </p:cNvSpPr>
          <p:nvPr/>
        </p:nvSpPr>
        <p:spPr>
          <a:xfrm>
            <a:off x="889819" y="613998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BCA97-4030-4B58-A825-6563772F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89" y="7551080"/>
            <a:ext cx="12890047" cy="35686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B1EA70-96A9-4F75-A5D6-EC761B2C495B}"/>
              </a:ext>
            </a:extLst>
          </p:cNvPr>
          <p:cNvSpPr/>
          <p:nvPr/>
        </p:nvSpPr>
        <p:spPr>
          <a:xfrm>
            <a:off x="3600404" y="7553314"/>
            <a:ext cx="12745416" cy="38806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8F242-A087-4C85-9CB2-6EB1CD1AE4D2}"/>
              </a:ext>
            </a:extLst>
          </p:cNvPr>
          <p:cNvSpPr/>
          <p:nvPr/>
        </p:nvSpPr>
        <p:spPr>
          <a:xfrm>
            <a:off x="3770139" y="7769746"/>
            <a:ext cx="12241360" cy="264843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92FFC-AD79-43CB-A499-3190B12268E6}"/>
              </a:ext>
            </a:extLst>
          </p:cNvPr>
          <p:cNvSpPr/>
          <p:nvPr/>
        </p:nvSpPr>
        <p:spPr>
          <a:xfrm>
            <a:off x="3770139" y="10572633"/>
            <a:ext cx="12241360" cy="763145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505B8-9248-48D2-B5A5-4532B275C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68" y="2731761"/>
            <a:ext cx="9852688" cy="27277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6D6CCDE9-C456-47B4-A0C6-9F7B7768547F}"/>
              </a:ext>
            </a:extLst>
          </p:cNvPr>
          <p:cNvSpPr txBox="1">
            <a:spLocks/>
          </p:cNvSpPr>
          <p:nvPr/>
        </p:nvSpPr>
        <p:spPr>
          <a:xfrm>
            <a:off x="889819" y="613998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07045FD-E5DB-4071-8CBA-BDEB5BEFFB80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88032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9_contactIcons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2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BCA97-4030-4B58-A825-6563772F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89" y="7551080"/>
            <a:ext cx="12890047" cy="35686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B1EA70-96A9-4F75-A5D6-EC761B2C495B}"/>
              </a:ext>
            </a:extLst>
          </p:cNvPr>
          <p:cNvSpPr/>
          <p:nvPr/>
        </p:nvSpPr>
        <p:spPr>
          <a:xfrm>
            <a:off x="3600404" y="7553314"/>
            <a:ext cx="12745416" cy="38806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8F242-A087-4C85-9CB2-6EB1CD1AE4D2}"/>
              </a:ext>
            </a:extLst>
          </p:cNvPr>
          <p:cNvSpPr/>
          <p:nvPr/>
        </p:nvSpPr>
        <p:spPr>
          <a:xfrm>
            <a:off x="3770139" y="7769746"/>
            <a:ext cx="12241360" cy="264843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92FFC-AD79-43CB-A499-3190B12268E6}"/>
              </a:ext>
            </a:extLst>
          </p:cNvPr>
          <p:cNvSpPr/>
          <p:nvPr/>
        </p:nvSpPr>
        <p:spPr>
          <a:xfrm>
            <a:off x="3770139" y="10572633"/>
            <a:ext cx="12241360" cy="763145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505B8-9248-48D2-B5A5-4532B275C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68" y="2731761"/>
            <a:ext cx="9852688" cy="27277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6D6CCDE9-C456-47B4-A0C6-9F7B7768547F}"/>
              </a:ext>
            </a:extLst>
          </p:cNvPr>
          <p:cNvSpPr txBox="1">
            <a:spLocks/>
          </p:cNvSpPr>
          <p:nvPr/>
        </p:nvSpPr>
        <p:spPr>
          <a:xfrm>
            <a:off x="889819" y="613998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07045FD-E5DB-4071-8CBA-BDEB5BEFFB80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88032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9_contactIcons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391E0-D650-4041-9F47-9C1C150454D2}"/>
              </a:ext>
            </a:extLst>
          </p:cNvPr>
          <p:cNvSpPr/>
          <p:nvPr/>
        </p:nvSpPr>
        <p:spPr>
          <a:xfrm>
            <a:off x="4001682" y="8036030"/>
            <a:ext cx="2754439" cy="214928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CF4E7-67DC-478F-BCF8-3AE2E75FE7F4}"/>
              </a:ext>
            </a:extLst>
          </p:cNvPr>
          <p:cNvSpPr/>
          <p:nvPr/>
        </p:nvSpPr>
        <p:spPr>
          <a:xfrm>
            <a:off x="4001682" y="10664042"/>
            <a:ext cx="11754947" cy="54917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AC45F-E5BA-4FB7-B122-666E30656DAF}"/>
              </a:ext>
            </a:extLst>
          </p:cNvPr>
          <p:cNvSpPr/>
          <p:nvPr/>
        </p:nvSpPr>
        <p:spPr>
          <a:xfrm>
            <a:off x="6987664" y="8036030"/>
            <a:ext cx="2871350" cy="214928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9F6B0-FB73-4C3A-A465-8337009CA9AB}"/>
              </a:ext>
            </a:extLst>
          </p:cNvPr>
          <p:cNvSpPr/>
          <p:nvPr/>
        </p:nvSpPr>
        <p:spPr>
          <a:xfrm>
            <a:off x="10137879" y="8036030"/>
            <a:ext cx="2768572" cy="214928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FE27AA-CDAB-4B7D-8865-E9241D9CDAD4}"/>
              </a:ext>
            </a:extLst>
          </p:cNvPr>
          <p:cNvSpPr/>
          <p:nvPr/>
        </p:nvSpPr>
        <p:spPr>
          <a:xfrm>
            <a:off x="13185316" y="8050577"/>
            <a:ext cx="2571313" cy="214928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6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BCA97-4030-4B58-A825-6563772F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89" y="7551080"/>
            <a:ext cx="12890047" cy="35686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B1EA70-96A9-4F75-A5D6-EC761B2C495B}"/>
              </a:ext>
            </a:extLst>
          </p:cNvPr>
          <p:cNvSpPr/>
          <p:nvPr/>
        </p:nvSpPr>
        <p:spPr>
          <a:xfrm>
            <a:off x="3600404" y="7553314"/>
            <a:ext cx="12745416" cy="38806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8F242-A087-4C85-9CB2-6EB1CD1AE4D2}"/>
              </a:ext>
            </a:extLst>
          </p:cNvPr>
          <p:cNvSpPr/>
          <p:nvPr/>
        </p:nvSpPr>
        <p:spPr>
          <a:xfrm>
            <a:off x="3770139" y="7769746"/>
            <a:ext cx="12241360" cy="264843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92FFC-AD79-43CB-A499-3190B12268E6}"/>
              </a:ext>
            </a:extLst>
          </p:cNvPr>
          <p:cNvSpPr/>
          <p:nvPr/>
        </p:nvSpPr>
        <p:spPr>
          <a:xfrm>
            <a:off x="3770139" y="10572633"/>
            <a:ext cx="12241360" cy="763145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505B8-9248-48D2-B5A5-4532B275C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68" y="2731761"/>
            <a:ext cx="9852688" cy="27277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6D6CCDE9-C456-47B4-A0C6-9F7B7768547F}"/>
              </a:ext>
            </a:extLst>
          </p:cNvPr>
          <p:cNvSpPr txBox="1">
            <a:spLocks/>
          </p:cNvSpPr>
          <p:nvPr/>
        </p:nvSpPr>
        <p:spPr>
          <a:xfrm>
            <a:off x="889819" y="6139984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07045FD-E5DB-4071-8CBA-BDEB5BEFFB80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88032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9_contactIcons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391E0-D650-4041-9F47-9C1C150454D2}"/>
              </a:ext>
            </a:extLst>
          </p:cNvPr>
          <p:cNvSpPr/>
          <p:nvPr/>
        </p:nvSpPr>
        <p:spPr>
          <a:xfrm>
            <a:off x="4001681" y="8036030"/>
            <a:ext cx="11793794" cy="214928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CF4E7-67DC-478F-BCF8-3AE2E75FE7F4}"/>
              </a:ext>
            </a:extLst>
          </p:cNvPr>
          <p:cNvSpPr/>
          <p:nvPr/>
        </p:nvSpPr>
        <p:spPr>
          <a:xfrm>
            <a:off x="4001682" y="10664042"/>
            <a:ext cx="11754947" cy="54917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F3442B-704B-4C68-8534-E4F7F3A00720}"/>
              </a:ext>
            </a:extLst>
          </p:cNvPr>
          <p:cNvSpPr/>
          <p:nvPr/>
        </p:nvSpPr>
        <p:spPr>
          <a:xfrm>
            <a:off x="4169732" y="8188430"/>
            <a:ext cx="2448273" cy="1882997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23E2D-BAC9-4AB4-84FE-FE159A08A027}"/>
              </a:ext>
            </a:extLst>
          </p:cNvPr>
          <p:cNvSpPr/>
          <p:nvPr/>
        </p:nvSpPr>
        <p:spPr>
          <a:xfrm>
            <a:off x="4153609" y="10741269"/>
            <a:ext cx="11451089" cy="394721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A30977-0536-43A9-AB83-9E5B97116860}"/>
              </a:ext>
            </a:extLst>
          </p:cNvPr>
          <p:cNvSpPr/>
          <p:nvPr/>
        </p:nvSpPr>
        <p:spPr>
          <a:xfrm>
            <a:off x="7154514" y="8188430"/>
            <a:ext cx="2448273" cy="1882997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5C92EB-EC35-42EB-B6E6-C877A5830DFD}"/>
              </a:ext>
            </a:extLst>
          </p:cNvPr>
          <p:cNvSpPr/>
          <p:nvPr/>
        </p:nvSpPr>
        <p:spPr>
          <a:xfrm>
            <a:off x="10250857" y="8188430"/>
            <a:ext cx="2448273" cy="1882997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DBAEA7-09C7-4C01-B01E-551C0F75CA56}"/>
              </a:ext>
            </a:extLst>
          </p:cNvPr>
          <p:cNvSpPr/>
          <p:nvPr/>
        </p:nvSpPr>
        <p:spPr>
          <a:xfrm>
            <a:off x="13156425" y="8188430"/>
            <a:ext cx="2448273" cy="1882997"/>
          </a:xfrm>
          <a:prstGeom prst="rect">
            <a:avLst/>
          </a:prstGeom>
          <a:solidFill>
            <a:srgbClr val="CCFF33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0318C-DB67-4868-B9A2-BF62332A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8" y="3089226"/>
            <a:ext cx="18074008" cy="142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7A0B1-F706-47DD-B982-C1ABC563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" y="8003618"/>
            <a:ext cx="18074008" cy="1422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EF185-B968-4E71-962E-5D00C17018DA}"/>
              </a:ext>
            </a:extLst>
          </p:cNvPr>
          <p:cNvSpPr/>
          <p:nvPr/>
        </p:nvSpPr>
        <p:spPr>
          <a:xfrm>
            <a:off x="565882" y="8003618"/>
            <a:ext cx="18084154" cy="142231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E17138E-D543-4B4E-8B70-DCB16ADB4B9F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1B52C2-39E7-4D19-BDFC-AB34AC6A1703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AFF09-CC6E-4789-99AF-60D35DB93805}"/>
              </a:ext>
            </a:extLst>
          </p:cNvPr>
          <p:cNvSpPr/>
          <p:nvPr/>
        </p:nvSpPr>
        <p:spPr>
          <a:xfrm>
            <a:off x="718282" y="8156019"/>
            <a:ext cx="17525465" cy="109985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AFA05B-796A-4A5A-909F-CFAF5D184490}"/>
              </a:ext>
            </a:extLst>
          </p:cNvPr>
          <p:cNvSpPr/>
          <p:nvPr/>
        </p:nvSpPr>
        <p:spPr>
          <a:xfrm>
            <a:off x="1192634" y="8308073"/>
            <a:ext cx="2088232" cy="78915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16899F-7B44-40DD-9849-67F0C5F61A7B}"/>
              </a:ext>
            </a:extLst>
          </p:cNvPr>
          <p:cNvSpPr/>
          <p:nvPr/>
        </p:nvSpPr>
        <p:spPr>
          <a:xfrm>
            <a:off x="10322867" y="8308073"/>
            <a:ext cx="7488832" cy="78915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0318C-DB67-4868-B9A2-BF62332A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8" y="3089226"/>
            <a:ext cx="18074008" cy="142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7A0B1-F706-47DD-B982-C1ABC563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" y="8003618"/>
            <a:ext cx="18074008" cy="1422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8EF185-B968-4E71-962E-5D00C17018DA}"/>
              </a:ext>
            </a:extLst>
          </p:cNvPr>
          <p:cNvSpPr/>
          <p:nvPr/>
        </p:nvSpPr>
        <p:spPr>
          <a:xfrm>
            <a:off x="565882" y="8003618"/>
            <a:ext cx="18084154" cy="142231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E17138E-D543-4B4E-8B70-DCB16ADB4B9F}"/>
              </a:ext>
            </a:extLst>
          </p:cNvPr>
          <p:cNvSpPr txBox="1">
            <a:spLocks/>
          </p:cNvSpPr>
          <p:nvPr/>
        </p:nvSpPr>
        <p:spPr>
          <a:xfrm>
            <a:off x="889819" y="1369242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1_navBar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1B52C2-39E7-4D19-BDFC-AB34AC6A1703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AFF09-CC6E-4789-99AF-60D35DB93805}"/>
              </a:ext>
            </a:extLst>
          </p:cNvPr>
          <p:cNvSpPr/>
          <p:nvPr/>
        </p:nvSpPr>
        <p:spPr>
          <a:xfrm>
            <a:off x="718282" y="8156019"/>
            <a:ext cx="17525465" cy="1099854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AFA05B-796A-4A5A-909F-CFAF5D184490}"/>
              </a:ext>
            </a:extLst>
          </p:cNvPr>
          <p:cNvSpPr/>
          <p:nvPr/>
        </p:nvSpPr>
        <p:spPr>
          <a:xfrm>
            <a:off x="1192634" y="8308073"/>
            <a:ext cx="2088232" cy="78915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16899F-7B44-40DD-9849-67F0C5F61A7B}"/>
              </a:ext>
            </a:extLst>
          </p:cNvPr>
          <p:cNvSpPr/>
          <p:nvPr/>
        </p:nvSpPr>
        <p:spPr>
          <a:xfrm>
            <a:off x="10322867" y="8308073"/>
            <a:ext cx="7488832" cy="78915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3100A-A6F1-4919-B0A2-A48F02CB1F7B}"/>
              </a:ext>
            </a:extLst>
          </p:cNvPr>
          <p:cNvSpPr/>
          <p:nvPr/>
        </p:nvSpPr>
        <p:spPr>
          <a:xfrm>
            <a:off x="1348233" y="8396398"/>
            <a:ext cx="1777033" cy="636752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78EA4-F719-4BF5-A491-C47542A0F28B}"/>
              </a:ext>
            </a:extLst>
          </p:cNvPr>
          <p:cNvSpPr/>
          <p:nvPr/>
        </p:nvSpPr>
        <p:spPr>
          <a:xfrm>
            <a:off x="10436372" y="8428435"/>
            <a:ext cx="7279380" cy="604715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DD8B2-0155-479D-B717-58FD5FDE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50" y="2194108"/>
            <a:ext cx="6693873" cy="377543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F8FE364-A87C-4243-9663-D231A106684F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7F566-F120-4232-BA62-847CB3F0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27" y="6833643"/>
            <a:ext cx="9711145" cy="5477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0B4DC2-AB94-4962-A8DA-503F02DA6C1C}"/>
              </a:ext>
            </a:extLst>
          </p:cNvPr>
          <p:cNvSpPr/>
          <p:nvPr/>
        </p:nvSpPr>
        <p:spPr>
          <a:xfrm>
            <a:off x="4560738" y="6839815"/>
            <a:ext cx="9711145" cy="547104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3B65049-4861-471B-A010-180277CD1BEF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component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E376B-0B3D-4583-95E8-0C655C8EE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27" y="6833643"/>
            <a:ext cx="9711145" cy="54772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2C9558-DDAE-4C0C-A0AF-4BFAC7BF6B5E}"/>
              </a:ext>
            </a:extLst>
          </p:cNvPr>
          <p:cNvSpPr/>
          <p:nvPr/>
        </p:nvSpPr>
        <p:spPr>
          <a:xfrm>
            <a:off x="4560738" y="6839815"/>
            <a:ext cx="9711145" cy="547104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28F09-CC5D-4435-93E6-E011DDB166A0}"/>
              </a:ext>
            </a:extLst>
          </p:cNvPr>
          <p:cNvSpPr/>
          <p:nvPr/>
        </p:nvSpPr>
        <p:spPr>
          <a:xfrm>
            <a:off x="4778252" y="7193682"/>
            <a:ext cx="9152066" cy="491156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BCF4F-CFBD-4034-9C6E-8A4222A4A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50" y="2194108"/>
            <a:ext cx="6693873" cy="377543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9D8AB6A-D682-4DE7-B936-13445A019549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row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B0D81B-E7E2-4929-AAF5-BAE4C0066740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1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E376B-0B3D-4583-95E8-0C655C8EE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27" y="6833643"/>
            <a:ext cx="9711145" cy="54772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2C9558-DDAE-4C0C-A0AF-4BFAC7BF6B5E}"/>
              </a:ext>
            </a:extLst>
          </p:cNvPr>
          <p:cNvSpPr/>
          <p:nvPr/>
        </p:nvSpPr>
        <p:spPr>
          <a:xfrm>
            <a:off x="4560738" y="6839815"/>
            <a:ext cx="9711145" cy="547104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28F09-CC5D-4435-93E6-E011DDB166A0}"/>
              </a:ext>
            </a:extLst>
          </p:cNvPr>
          <p:cNvSpPr/>
          <p:nvPr/>
        </p:nvSpPr>
        <p:spPr>
          <a:xfrm>
            <a:off x="4778252" y="7193682"/>
            <a:ext cx="9152066" cy="491156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BCF4F-CFBD-4034-9C6E-8A4222A4A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50" y="2194108"/>
            <a:ext cx="6693873" cy="377543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9D8AB6A-D682-4DE7-B936-13445A019549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B0D81B-E7E2-4929-AAF5-BAE4C0066740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12CB-F83C-4A2B-83E6-44700A447011}"/>
              </a:ext>
            </a:extLst>
          </p:cNvPr>
          <p:cNvSpPr/>
          <p:nvPr/>
        </p:nvSpPr>
        <p:spPr>
          <a:xfrm>
            <a:off x="5141817" y="7512515"/>
            <a:ext cx="8424935" cy="428967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2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241747" y="116988"/>
            <a:ext cx="15553728" cy="523220"/>
          </a:xfrm>
          <a:prstGeom prst="rect">
            <a:avLst/>
          </a:prstGeom>
          <a:solidFill>
            <a:srgbClr val="FF0066"/>
          </a:solidFill>
          <a:ln w="38100" cap="flat" cmpd="sng" algn="ctr">
            <a:solidFill>
              <a:srgbClr val="FF00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indent="-48006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800" b="1" spc="300" dirty="0" err="1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coffeeshop_website</a:t>
            </a:r>
            <a:r>
              <a:rPr lang="en-IN" sz="2800" b="1" dirty="0">
                <a:solidFill>
                  <a:schemeClr val="bg1"/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  <a:ea typeface="Fira Code" pitchFamily="1" charset="0"/>
                <a:cs typeface="Fira Code" pitchFamily="1" charset="0"/>
              </a:rPr>
              <a:t>(Components)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23" name="Picture 2" descr="C:\Users\nrsak\Desktop\NewMaterials\1.NEW_Training\DEFAULTS\default_project\assets\images\logo_jiamet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5555" y="136898"/>
            <a:ext cx="2520280" cy="55221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E376B-0B3D-4583-95E8-0C655C8EE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27" y="6833643"/>
            <a:ext cx="9711145" cy="54772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2C9558-DDAE-4C0C-A0AF-4BFAC7BF6B5E}"/>
              </a:ext>
            </a:extLst>
          </p:cNvPr>
          <p:cNvSpPr/>
          <p:nvPr/>
        </p:nvSpPr>
        <p:spPr>
          <a:xfrm>
            <a:off x="4560738" y="6839815"/>
            <a:ext cx="9711145" cy="547104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28F09-CC5D-4435-93E6-E011DDB166A0}"/>
              </a:ext>
            </a:extLst>
          </p:cNvPr>
          <p:cNvSpPr/>
          <p:nvPr/>
        </p:nvSpPr>
        <p:spPr>
          <a:xfrm>
            <a:off x="4778252" y="7193682"/>
            <a:ext cx="9152066" cy="491156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BCF4F-CFBD-4034-9C6E-8A4222A4A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50" y="2194108"/>
            <a:ext cx="6693873" cy="377543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9D8AB6A-D682-4DE7-B936-13445A019549}"/>
              </a:ext>
            </a:extLst>
          </p:cNvPr>
          <p:cNvSpPr txBox="1">
            <a:spLocks/>
          </p:cNvSpPr>
          <p:nvPr/>
        </p:nvSpPr>
        <p:spPr>
          <a:xfrm>
            <a:off x="889819" y="6459538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subColumn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B0D81B-E7E2-4929-AAF5-BAE4C0066740}"/>
              </a:ext>
            </a:extLst>
          </p:cNvPr>
          <p:cNvSpPr txBox="1">
            <a:spLocks/>
          </p:cNvSpPr>
          <p:nvPr/>
        </p:nvSpPr>
        <p:spPr>
          <a:xfrm>
            <a:off x="745803" y="1351079"/>
            <a:ext cx="2520280" cy="523220"/>
          </a:xfrm>
          <a:prstGeom prst="rect">
            <a:avLst/>
          </a:prstGeom>
          <a:solidFill>
            <a:srgbClr val="99FF66"/>
          </a:solidFill>
          <a:ln w="38100" cap="flat" cmpd="sng" algn="ctr">
            <a:solidFill>
              <a:srgbClr val="99FF66"/>
            </a:solidFill>
            <a:prstDash val="solid"/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-480060"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Roboto Condensed SemiBold" pitchFamily="2" charset="0"/>
                <a:ea typeface="Roboto Condensed SemiBold" pitchFamily="2" charset="0"/>
                <a:cs typeface="Fira Code" pitchFamily="1" charset="0"/>
              </a:rPr>
              <a:t>2_hero</a:t>
            </a:r>
            <a:endParaRPr lang="en-US" sz="3200" b="1" dirty="0">
              <a:solidFill>
                <a:schemeClr val="tx1"/>
              </a:solidFill>
              <a:latin typeface="Roboto Condensed SemiBold" pitchFamily="2" charset="0"/>
              <a:ea typeface="Roboto Condensed SemiBold" pitchFamily="2" charset="0"/>
              <a:cs typeface="Fira Code" pitchFamily="1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12CB-F83C-4A2B-83E6-44700A447011}"/>
              </a:ext>
            </a:extLst>
          </p:cNvPr>
          <p:cNvSpPr/>
          <p:nvPr/>
        </p:nvSpPr>
        <p:spPr>
          <a:xfrm>
            <a:off x="5141817" y="7512515"/>
            <a:ext cx="8424935" cy="428967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58E9E8-8A5C-43A3-9045-D32C8A33D016}"/>
              </a:ext>
            </a:extLst>
          </p:cNvPr>
          <p:cNvSpPr/>
          <p:nvPr/>
        </p:nvSpPr>
        <p:spPr>
          <a:xfrm>
            <a:off x="5363795" y="7804738"/>
            <a:ext cx="7980978" cy="3705231"/>
          </a:xfrm>
          <a:prstGeom prst="rect">
            <a:avLst/>
          </a:prstGeom>
          <a:solidFill>
            <a:srgbClr val="CCFF33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443</Words>
  <Application>Microsoft Office PowerPoint</Application>
  <PresentationFormat>Custom</PresentationFormat>
  <Paragraphs>160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Bahnschrift SemiBold SemiConden</vt:lpstr>
      <vt:lpstr>Calibri</vt:lpstr>
      <vt:lpstr>Roboto Condensed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nrsakthivel@gmail.com</dc:creator>
  <cp:lastModifiedBy>Administrator</cp:lastModifiedBy>
  <cp:revision>346</cp:revision>
  <dcterms:created xsi:type="dcterms:W3CDTF">2022-09-04T14:14:45Z</dcterms:created>
  <dcterms:modified xsi:type="dcterms:W3CDTF">2025-04-21T09:54:14Z</dcterms:modified>
</cp:coreProperties>
</file>